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4v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2257F-60C6-4369-A0DC-03A4F66B8BA9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9904CE-8FD3-4F69-8DB4-C9215439D53C}">
      <dgm:prSet phldrT="[Text]" custT="1"/>
      <dgm:spPr>
        <a:solidFill>
          <a:schemeClr val="bg1"/>
        </a:solidFill>
        <a:ln w="28575"/>
      </dgm:spPr>
      <dgm:t>
        <a:bodyPr/>
        <a:lstStyle/>
        <a:p>
          <a:r>
            <a:rPr lang="en-US" sz="4400" b="1" dirty="0" err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কুফরের</a:t>
          </a:r>
          <a:r>
            <a: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দিক</a:t>
          </a:r>
          <a:r>
            <a: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সমূহ</a:t>
          </a:r>
          <a:endParaRPr lang="en-US" sz="4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36B033-DB93-4EC3-BEE3-61E347F49F9B}" type="parTrans" cxnId="{C5BF622B-27ED-40A7-AB2E-77F6C0768423}">
      <dgm:prSet/>
      <dgm:spPr/>
      <dgm:t>
        <a:bodyPr/>
        <a:lstStyle/>
        <a:p>
          <a:endParaRPr lang="en-US"/>
        </a:p>
      </dgm:t>
    </dgm:pt>
    <dgm:pt modelId="{EBB64468-E389-4604-98DB-8DFF7AEE96D1}" type="sibTrans" cxnId="{C5BF622B-27ED-40A7-AB2E-77F6C0768423}">
      <dgm:prSet/>
      <dgm:spPr/>
      <dgm:t>
        <a:bodyPr/>
        <a:lstStyle/>
        <a:p>
          <a:endParaRPr lang="en-US"/>
        </a:p>
      </dgm:t>
    </dgm:pt>
    <dgm:pt modelId="{AEC6E25D-A75B-4343-AD39-7167C118CC2A}">
      <dgm:prSet phldrT="[Text]" custT="1"/>
      <dgm:spPr>
        <a:solidFill>
          <a:schemeClr val="bg1"/>
        </a:solidFill>
        <a:ln w="28575"/>
      </dgm:spPr>
      <dgm:t>
        <a:bodyPr/>
        <a:lstStyle/>
        <a:p>
          <a:r>
            <a:rPr lang="en-US" sz="36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আল্লাহ</a:t>
          </a:r>
          <a:r>
            <a: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তায়ালাকে</a:t>
          </a:r>
          <a:r>
            <a: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অস্বীকার</a:t>
          </a:r>
          <a:r>
            <a: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3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9E4C05-3248-45E2-A837-161A6552EB3F}" type="parTrans" cxnId="{E3CCDD52-B6C4-44E0-B928-88EF920AB73F}">
      <dgm:prSet/>
      <dgm:spPr>
        <a:solidFill>
          <a:schemeClr val="bg1"/>
        </a:solidFill>
        <a:ln w="28575"/>
      </dgm:spPr>
      <dgm:t>
        <a:bodyPr/>
        <a:lstStyle/>
        <a:p>
          <a:endParaRPr lang="en-US" sz="32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E34735-8E0C-49D4-8A81-C8469A301DF5}" type="sibTrans" cxnId="{E3CCDD52-B6C4-44E0-B928-88EF920AB73F}">
      <dgm:prSet/>
      <dgm:spPr/>
      <dgm:t>
        <a:bodyPr/>
        <a:lstStyle/>
        <a:p>
          <a:endParaRPr lang="en-US"/>
        </a:p>
      </dgm:t>
    </dgm:pt>
    <dgm:pt modelId="{89C09A5C-D646-43FF-A3D9-4F849A4F2A39}">
      <dgm:prSet phldrT="[Text]" custT="1"/>
      <dgm:spPr>
        <a:solidFill>
          <a:schemeClr val="bg1"/>
        </a:solidFill>
        <a:ln w="28575"/>
      </dgm:spPr>
      <dgm:t>
        <a:bodyPr/>
        <a:lstStyle/>
        <a:p>
          <a:r>
            <a:rPr lang="en-US" sz="32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হালালকে</a:t>
          </a:r>
          <a:r>
            <a: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হারাম</a:t>
          </a:r>
          <a:r>
            <a: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হারামকে</a:t>
          </a:r>
          <a:r>
            <a: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হালাল</a:t>
          </a:r>
          <a:r>
            <a: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মনে</a:t>
          </a:r>
          <a:r>
            <a: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3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F3D506-C11B-4578-B7C4-1EA1CBE0C02A}" type="parTrans" cxnId="{362B2A13-7602-4239-B32F-1366D46774D2}">
      <dgm:prSet/>
      <dgm:spPr>
        <a:solidFill>
          <a:schemeClr val="bg1"/>
        </a:solidFill>
        <a:ln w="28575"/>
      </dgm:spPr>
      <dgm:t>
        <a:bodyPr/>
        <a:lstStyle/>
        <a:p>
          <a:endParaRPr lang="en-US" sz="32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E6D500-FC6E-4F1A-B4CD-7A2F052FADA2}" type="sibTrans" cxnId="{362B2A13-7602-4239-B32F-1366D46774D2}">
      <dgm:prSet/>
      <dgm:spPr/>
      <dgm:t>
        <a:bodyPr/>
        <a:lstStyle/>
        <a:p>
          <a:endParaRPr lang="en-US"/>
        </a:p>
      </dgm:t>
    </dgm:pt>
    <dgm:pt modelId="{94A4D4AE-C008-4F77-9FF0-D035B7A56AA5}">
      <dgm:prSet phldrT="[Text]" custT="1"/>
      <dgm:spPr>
        <a:solidFill>
          <a:schemeClr val="bg1"/>
        </a:solidFill>
        <a:ln w="28575"/>
      </dgm:spPr>
      <dgm:t>
        <a:bodyPr/>
        <a:lstStyle/>
        <a:p>
          <a:r>
            <a:rPr lang="en-US" sz="36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ইসলামের</a:t>
          </a:r>
          <a:r>
            <a: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ফরজ</a:t>
          </a:r>
          <a:r>
            <a: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ইবাদত</a:t>
          </a:r>
          <a:r>
            <a: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গুলোকে</a:t>
          </a:r>
          <a:r>
            <a: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অস্বীকার</a:t>
          </a:r>
          <a:r>
            <a: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3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BBC749-B56A-4FE1-902B-E0130B8BB3C6}" type="sibTrans" cxnId="{B305CFB8-97A3-4744-B7FF-71E25A683F7D}">
      <dgm:prSet/>
      <dgm:spPr/>
      <dgm:t>
        <a:bodyPr/>
        <a:lstStyle/>
        <a:p>
          <a:endParaRPr lang="en-US"/>
        </a:p>
      </dgm:t>
    </dgm:pt>
    <dgm:pt modelId="{6295E542-E3C4-47B9-A59E-BBCD3521BCCE}" type="parTrans" cxnId="{B305CFB8-97A3-4744-B7FF-71E25A683F7D}">
      <dgm:prSet/>
      <dgm:spPr>
        <a:solidFill>
          <a:schemeClr val="bg1"/>
        </a:solidFill>
        <a:ln w="28575"/>
      </dgm:spPr>
      <dgm:t>
        <a:bodyPr/>
        <a:lstStyle/>
        <a:p>
          <a:endParaRPr lang="en-US" sz="32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50B1F7-3B22-41FE-A11E-2E01C381E5CB}">
      <dgm:prSet phldrT="[Text]" custT="1"/>
      <dgm:spPr>
        <a:solidFill>
          <a:schemeClr val="bg1"/>
        </a:solidFill>
        <a:ln w="28575"/>
      </dgm:spPr>
      <dgm:t>
        <a:bodyPr/>
        <a:lstStyle/>
        <a:p>
          <a:r>
            <a:rPr lang="en-US" sz="32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ইমানের</a:t>
          </a:r>
          <a:r>
            <a: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মৌলিক</a:t>
          </a:r>
          <a:r>
            <a: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বিষয়কে</a:t>
          </a:r>
          <a:r>
            <a: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অস্বীকার</a:t>
          </a:r>
          <a:r>
            <a: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3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84B9AB-E37F-47EF-A566-22F7A1355140}" type="sibTrans" cxnId="{5666786D-8A91-4F3B-9FA1-9DC5B18FFCEF}">
      <dgm:prSet/>
      <dgm:spPr/>
      <dgm:t>
        <a:bodyPr/>
        <a:lstStyle/>
        <a:p>
          <a:endParaRPr lang="en-US"/>
        </a:p>
      </dgm:t>
    </dgm:pt>
    <dgm:pt modelId="{0E4DBF23-2DDE-4A83-99B1-EB28B6FA2F51}" type="parTrans" cxnId="{5666786D-8A91-4F3B-9FA1-9DC5B18FFCEF}">
      <dgm:prSet/>
      <dgm:spPr>
        <a:solidFill>
          <a:schemeClr val="bg1"/>
        </a:solidFill>
        <a:ln w="28575"/>
      </dgm:spPr>
      <dgm:t>
        <a:bodyPr/>
        <a:lstStyle/>
        <a:p>
          <a:endParaRPr lang="en-US" sz="32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BAFC3F-4D13-4DF5-8E23-D08FC02DC17B}" type="pres">
      <dgm:prSet presAssocID="{6CC2257F-60C6-4369-A0DC-03A4F66B8BA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EC4BFDB-D258-470E-ADA3-6BAAD8835252}" type="pres">
      <dgm:prSet presAssocID="{E59904CE-8FD3-4F69-8DB4-C9215439D53C}" presName="singleCycle" presStyleCnt="0"/>
      <dgm:spPr/>
    </dgm:pt>
    <dgm:pt modelId="{5D3C4D79-3B96-4E8B-8FE6-FF24BE28D3F0}" type="pres">
      <dgm:prSet presAssocID="{E59904CE-8FD3-4F69-8DB4-C9215439D53C}" presName="singleCenter" presStyleLbl="node1" presStyleIdx="0" presStyleCnt="5" custScaleX="115873" custScaleY="79365">
        <dgm:presLayoutVars>
          <dgm:chMax val="7"/>
          <dgm:chPref val="7"/>
        </dgm:presLayoutVars>
      </dgm:prSet>
      <dgm:spPr/>
    </dgm:pt>
    <dgm:pt modelId="{0021B559-E5A6-4640-97D9-6F39D2D496E8}" type="pres">
      <dgm:prSet presAssocID="{6A9E4C05-3248-45E2-A837-161A6552EB3F}" presName="Name56" presStyleLbl="parChTrans1D2" presStyleIdx="0" presStyleCnt="4" custSzX="1180782"/>
      <dgm:spPr/>
    </dgm:pt>
    <dgm:pt modelId="{FC393C9E-5461-49D5-9B39-560B4B539E2D}" type="pres">
      <dgm:prSet presAssocID="{AEC6E25D-A75B-4343-AD39-7167C118CC2A}" presName="text0" presStyleLbl="node1" presStyleIdx="1" presStyleCnt="5" custScaleX="238287" custScaleY="129717" custRadScaleRad="86895" custRadScaleInc="1893">
        <dgm:presLayoutVars>
          <dgm:bulletEnabled val="1"/>
        </dgm:presLayoutVars>
      </dgm:prSet>
      <dgm:spPr/>
    </dgm:pt>
    <dgm:pt modelId="{B21F20D9-C453-4F73-988B-A1183D47DA24}" type="pres">
      <dgm:prSet presAssocID="{0E4DBF23-2DDE-4A83-99B1-EB28B6FA2F51}" presName="Name56" presStyleLbl="parChTrans1D2" presStyleIdx="1" presStyleCnt="4" custSzX="2656"/>
      <dgm:spPr/>
    </dgm:pt>
    <dgm:pt modelId="{D37E862F-3F3E-45B5-9C59-C881C4B5D485}" type="pres">
      <dgm:prSet presAssocID="{EF50B1F7-3B22-41FE-A11E-2E01C381E5CB}" presName="text0" presStyleLbl="node1" presStyleIdx="2" presStyleCnt="5" custScaleX="226043" custScaleY="117811" custRadScaleRad="111697" custRadScaleInc="-2718">
        <dgm:presLayoutVars>
          <dgm:bulletEnabled val="1"/>
        </dgm:presLayoutVars>
      </dgm:prSet>
      <dgm:spPr/>
    </dgm:pt>
    <dgm:pt modelId="{B2524180-B79C-4FBE-BA26-C1B0E3503933}" type="pres">
      <dgm:prSet presAssocID="{6295E542-E3C4-47B9-A59E-BBCD3521BCCE}" presName="Name56" presStyleLbl="parChTrans1D2" presStyleIdx="2" presStyleCnt="4" custSzX="1180782"/>
      <dgm:spPr/>
    </dgm:pt>
    <dgm:pt modelId="{8FBE533D-CC16-4FC1-AD5D-8293753945F3}" type="pres">
      <dgm:prSet presAssocID="{94A4D4AE-C008-4F77-9FF0-D035B7A56AA5}" presName="text0" presStyleLbl="node1" presStyleIdx="3" presStyleCnt="5" custScaleX="284293" custScaleY="134980" custRadScaleRad="82719" custRadScaleInc="-1604">
        <dgm:presLayoutVars>
          <dgm:bulletEnabled val="1"/>
        </dgm:presLayoutVars>
      </dgm:prSet>
      <dgm:spPr/>
    </dgm:pt>
    <dgm:pt modelId="{97932B26-7471-4C3F-AEF0-E9BCFB53379C}" type="pres">
      <dgm:prSet presAssocID="{7CF3D506-C11B-4578-B7C4-1EA1CBE0C02A}" presName="Name56" presStyleLbl="parChTrans1D2" presStyleIdx="3" presStyleCnt="4" custSzX="2656"/>
      <dgm:spPr/>
    </dgm:pt>
    <dgm:pt modelId="{41878341-BA7B-4752-9CEE-83DCABF70158}" type="pres">
      <dgm:prSet presAssocID="{89C09A5C-D646-43FF-A3D9-4F849A4F2A39}" presName="text0" presStyleLbl="node1" presStyleIdx="4" presStyleCnt="5" custScaleX="217760" custScaleY="127288" custRadScaleRad="112558" custRadScaleInc="3372">
        <dgm:presLayoutVars>
          <dgm:bulletEnabled val="1"/>
        </dgm:presLayoutVars>
      </dgm:prSet>
      <dgm:spPr/>
    </dgm:pt>
  </dgm:ptLst>
  <dgm:cxnLst>
    <dgm:cxn modelId="{3DBDA306-296A-47F1-B7BF-292C7D8291E0}" type="presOf" srcId="{AEC6E25D-A75B-4343-AD39-7167C118CC2A}" destId="{FC393C9E-5461-49D5-9B39-560B4B539E2D}" srcOrd="0" destOrd="0" presId="urn:microsoft.com/office/officeart/2008/layout/RadialCluster"/>
    <dgm:cxn modelId="{73109312-86B3-489F-AE50-0C090367BB35}" type="presOf" srcId="{0E4DBF23-2DDE-4A83-99B1-EB28B6FA2F51}" destId="{B21F20D9-C453-4F73-988B-A1183D47DA24}" srcOrd="0" destOrd="0" presId="urn:microsoft.com/office/officeart/2008/layout/RadialCluster"/>
    <dgm:cxn modelId="{92BFA312-E35C-4E02-B77F-2DDDF8BD8985}" type="presOf" srcId="{94A4D4AE-C008-4F77-9FF0-D035B7A56AA5}" destId="{8FBE533D-CC16-4FC1-AD5D-8293753945F3}" srcOrd="0" destOrd="0" presId="urn:microsoft.com/office/officeart/2008/layout/RadialCluster"/>
    <dgm:cxn modelId="{362B2A13-7602-4239-B32F-1366D46774D2}" srcId="{E59904CE-8FD3-4F69-8DB4-C9215439D53C}" destId="{89C09A5C-D646-43FF-A3D9-4F849A4F2A39}" srcOrd="3" destOrd="0" parTransId="{7CF3D506-C11B-4578-B7C4-1EA1CBE0C02A}" sibTransId="{A0E6D500-FC6E-4F1A-B4CD-7A2F052FADA2}"/>
    <dgm:cxn modelId="{01FF5919-A81B-4E53-9844-FE6D1483C0A4}" type="presOf" srcId="{89C09A5C-D646-43FF-A3D9-4F849A4F2A39}" destId="{41878341-BA7B-4752-9CEE-83DCABF70158}" srcOrd="0" destOrd="0" presId="urn:microsoft.com/office/officeart/2008/layout/RadialCluster"/>
    <dgm:cxn modelId="{C5BF622B-27ED-40A7-AB2E-77F6C0768423}" srcId="{6CC2257F-60C6-4369-A0DC-03A4F66B8BA9}" destId="{E59904CE-8FD3-4F69-8DB4-C9215439D53C}" srcOrd="0" destOrd="0" parTransId="{0736B033-DB93-4EC3-BEE3-61E347F49F9B}" sibTransId="{EBB64468-E389-4604-98DB-8DFF7AEE96D1}"/>
    <dgm:cxn modelId="{ACB86645-BFF6-4901-8D3C-52311351FDF6}" type="presOf" srcId="{E59904CE-8FD3-4F69-8DB4-C9215439D53C}" destId="{5D3C4D79-3B96-4E8B-8FE6-FF24BE28D3F0}" srcOrd="0" destOrd="0" presId="urn:microsoft.com/office/officeart/2008/layout/RadialCluster"/>
    <dgm:cxn modelId="{599B1147-0C62-4C48-B45D-BE4B8098CE70}" type="presOf" srcId="{6CC2257F-60C6-4369-A0DC-03A4F66B8BA9}" destId="{35BAFC3F-4D13-4DF5-8E23-D08FC02DC17B}" srcOrd="0" destOrd="0" presId="urn:microsoft.com/office/officeart/2008/layout/RadialCluster"/>
    <dgm:cxn modelId="{5666786D-8A91-4F3B-9FA1-9DC5B18FFCEF}" srcId="{E59904CE-8FD3-4F69-8DB4-C9215439D53C}" destId="{EF50B1F7-3B22-41FE-A11E-2E01C381E5CB}" srcOrd="1" destOrd="0" parTransId="{0E4DBF23-2DDE-4A83-99B1-EB28B6FA2F51}" sibTransId="{8E84B9AB-E37F-47EF-A566-22F7A1355140}"/>
    <dgm:cxn modelId="{05D28451-EB40-49C0-A2D8-291FA2376E17}" type="presOf" srcId="{6295E542-E3C4-47B9-A59E-BBCD3521BCCE}" destId="{B2524180-B79C-4FBE-BA26-C1B0E3503933}" srcOrd="0" destOrd="0" presId="urn:microsoft.com/office/officeart/2008/layout/RadialCluster"/>
    <dgm:cxn modelId="{E3CCDD52-B6C4-44E0-B928-88EF920AB73F}" srcId="{E59904CE-8FD3-4F69-8DB4-C9215439D53C}" destId="{AEC6E25D-A75B-4343-AD39-7167C118CC2A}" srcOrd="0" destOrd="0" parTransId="{6A9E4C05-3248-45E2-A837-161A6552EB3F}" sibTransId="{D4E34735-8E0C-49D4-8A81-C8469A301DF5}"/>
    <dgm:cxn modelId="{9EC97D95-8E15-4FDD-A424-C06FF174FDCC}" type="presOf" srcId="{EF50B1F7-3B22-41FE-A11E-2E01C381E5CB}" destId="{D37E862F-3F3E-45B5-9C59-C881C4B5D485}" srcOrd="0" destOrd="0" presId="urn:microsoft.com/office/officeart/2008/layout/RadialCluster"/>
    <dgm:cxn modelId="{28CCF796-E564-4E20-BE58-A1BD04C36798}" type="presOf" srcId="{7CF3D506-C11B-4578-B7C4-1EA1CBE0C02A}" destId="{97932B26-7471-4C3F-AEF0-E9BCFB53379C}" srcOrd="0" destOrd="0" presId="urn:microsoft.com/office/officeart/2008/layout/RadialCluster"/>
    <dgm:cxn modelId="{B305CFB8-97A3-4744-B7FF-71E25A683F7D}" srcId="{E59904CE-8FD3-4F69-8DB4-C9215439D53C}" destId="{94A4D4AE-C008-4F77-9FF0-D035B7A56AA5}" srcOrd="2" destOrd="0" parTransId="{6295E542-E3C4-47B9-A59E-BBCD3521BCCE}" sibTransId="{8CBBC749-B56A-4FE1-902B-E0130B8BB3C6}"/>
    <dgm:cxn modelId="{55D179F0-85A0-4E31-B26E-EF3E7DAF38A1}" type="presOf" srcId="{6A9E4C05-3248-45E2-A837-161A6552EB3F}" destId="{0021B559-E5A6-4640-97D9-6F39D2D496E8}" srcOrd="0" destOrd="0" presId="urn:microsoft.com/office/officeart/2008/layout/RadialCluster"/>
    <dgm:cxn modelId="{E58E18FE-B1E7-4C3F-982D-36C452C0AD2C}" type="presParOf" srcId="{35BAFC3F-4D13-4DF5-8E23-D08FC02DC17B}" destId="{DEC4BFDB-D258-470E-ADA3-6BAAD8835252}" srcOrd="0" destOrd="0" presId="urn:microsoft.com/office/officeart/2008/layout/RadialCluster"/>
    <dgm:cxn modelId="{E2AEEE3E-14AC-4FB5-B96D-8EB90BD14801}" type="presParOf" srcId="{DEC4BFDB-D258-470E-ADA3-6BAAD8835252}" destId="{5D3C4D79-3B96-4E8B-8FE6-FF24BE28D3F0}" srcOrd="0" destOrd="0" presId="urn:microsoft.com/office/officeart/2008/layout/RadialCluster"/>
    <dgm:cxn modelId="{38198A8E-9F72-421D-B38C-165BD7F4EAF4}" type="presParOf" srcId="{DEC4BFDB-D258-470E-ADA3-6BAAD8835252}" destId="{0021B559-E5A6-4640-97D9-6F39D2D496E8}" srcOrd="1" destOrd="0" presId="urn:microsoft.com/office/officeart/2008/layout/RadialCluster"/>
    <dgm:cxn modelId="{BF99EB4E-1D87-4768-BD83-43D173DE014C}" type="presParOf" srcId="{DEC4BFDB-D258-470E-ADA3-6BAAD8835252}" destId="{FC393C9E-5461-49D5-9B39-560B4B539E2D}" srcOrd="2" destOrd="0" presId="urn:microsoft.com/office/officeart/2008/layout/RadialCluster"/>
    <dgm:cxn modelId="{CB3D8B7A-7C9B-4643-A371-4D9D7F021E2A}" type="presParOf" srcId="{DEC4BFDB-D258-470E-ADA3-6BAAD8835252}" destId="{B21F20D9-C453-4F73-988B-A1183D47DA24}" srcOrd="3" destOrd="0" presId="urn:microsoft.com/office/officeart/2008/layout/RadialCluster"/>
    <dgm:cxn modelId="{B46C5B46-6B30-4D13-A918-C20F7D01306D}" type="presParOf" srcId="{DEC4BFDB-D258-470E-ADA3-6BAAD8835252}" destId="{D37E862F-3F3E-45B5-9C59-C881C4B5D485}" srcOrd="4" destOrd="0" presId="urn:microsoft.com/office/officeart/2008/layout/RadialCluster"/>
    <dgm:cxn modelId="{D10E2B76-DA5C-4D1D-A201-151174C6FD88}" type="presParOf" srcId="{DEC4BFDB-D258-470E-ADA3-6BAAD8835252}" destId="{B2524180-B79C-4FBE-BA26-C1B0E3503933}" srcOrd="5" destOrd="0" presId="urn:microsoft.com/office/officeart/2008/layout/RadialCluster"/>
    <dgm:cxn modelId="{ED3A407A-3123-4733-A63E-2C5F2548FFEA}" type="presParOf" srcId="{DEC4BFDB-D258-470E-ADA3-6BAAD8835252}" destId="{8FBE533D-CC16-4FC1-AD5D-8293753945F3}" srcOrd="6" destOrd="0" presId="urn:microsoft.com/office/officeart/2008/layout/RadialCluster"/>
    <dgm:cxn modelId="{C9EF4E1A-61DC-4E1C-9F1A-CF4B585AD8F6}" type="presParOf" srcId="{DEC4BFDB-D258-470E-ADA3-6BAAD8835252}" destId="{97932B26-7471-4C3F-AEF0-E9BCFB53379C}" srcOrd="7" destOrd="0" presId="urn:microsoft.com/office/officeart/2008/layout/RadialCluster"/>
    <dgm:cxn modelId="{DC108357-AF3C-4672-AC70-D746C0E0A8E3}" type="presParOf" srcId="{DEC4BFDB-D258-470E-ADA3-6BAAD8835252}" destId="{41878341-BA7B-4752-9CEE-83DCABF7015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C4D79-3B96-4E8B-8FE6-FF24BE28D3F0}">
      <dsp:nvSpPr>
        <dsp:cNvPr id="0" name=""/>
        <dsp:cNvSpPr/>
      </dsp:nvSpPr>
      <dsp:spPr>
        <a:xfrm>
          <a:off x="3096091" y="2235205"/>
          <a:ext cx="2053882" cy="1406767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কুফরের</a:t>
          </a:r>
          <a:r>
            <a:rPr lang="en-US" sz="44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দিক</a:t>
          </a:r>
          <a:r>
            <a:rPr lang="en-US" sz="44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সমূহ</a:t>
          </a:r>
          <a:endParaRPr lang="en-US" sz="44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64764" y="2303878"/>
        <a:ext cx="1916536" cy="1269421"/>
      </dsp:txXfrm>
    </dsp:sp>
    <dsp:sp modelId="{0021B559-E5A6-4640-97D9-6F39D2D496E8}">
      <dsp:nvSpPr>
        <dsp:cNvPr id="0" name=""/>
        <dsp:cNvSpPr/>
      </dsp:nvSpPr>
      <dsp:spPr>
        <a:xfrm rot="16251111">
          <a:off x="3849358" y="1946817"/>
          <a:ext cx="5768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841" y="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93C9E-5461-49D5-9B39-560B4B539E2D}">
      <dsp:nvSpPr>
        <dsp:cNvPr id="0" name=""/>
        <dsp:cNvSpPr/>
      </dsp:nvSpPr>
      <dsp:spPr>
        <a:xfrm>
          <a:off x="2738578" y="117916"/>
          <a:ext cx="2829883" cy="1540512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আল্লাহ</a:t>
          </a:r>
          <a:r>
            <a:rPr lang="en-US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তায়ালাকে</a:t>
          </a:r>
          <a:r>
            <a:rPr lang="en-US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অস্বীকার</a:t>
          </a:r>
          <a:r>
            <a:rPr lang="en-US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3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13780" y="193118"/>
        <a:ext cx="2679479" cy="1390108"/>
      </dsp:txXfrm>
    </dsp:sp>
    <dsp:sp modelId="{B21F20D9-C453-4F73-988B-A1183D47DA24}">
      <dsp:nvSpPr>
        <dsp:cNvPr id="0" name=""/>
        <dsp:cNvSpPr/>
      </dsp:nvSpPr>
      <dsp:spPr>
        <a:xfrm rot="21526614">
          <a:off x="5149943" y="2913822"/>
          <a:ext cx="2662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230" y="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E862F-3F3E-45B5-9C59-C881C4B5D485}">
      <dsp:nvSpPr>
        <dsp:cNvPr id="0" name=""/>
        <dsp:cNvSpPr/>
      </dsp:nvSpPr>
      <dsp:spPr>
        <a:xfrm>
          <a:off x="5416144" y="2182765"/>
          <a:ext cx="2684474" cy="1399117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ইমানের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মৌলিক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বিষয়কে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অস্বীকার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3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84443" y="2251064"/>
        <a:ext cx="2547876" cy="1262519"/>
      </dsp:txXfrm>
    </dsp:sp>
    <dsp:sp modelId="{B2524180-B79C-4FBE-BA26-C1B0E3503933}">
      <dsp:nvSpPr>
        <dsp:cNvPr id="0" name=""/>
        <dsp:cNvSpPr/>
      </dsp:nvSpPr>
      <dsp:spPr>
        <a:xfrm rot="5356692">
          <a:off x="3911168" y="3865497"/>
          <a:ext cx="4470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7083" y="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BE533D-CC16-4FC1-AD5D-8293753945F3}">
      <dsp:nvSpPr>
        <dsp:cNvPr id="0" name=""/>
        <dsp:cNvSpPr/>
      </dsp:nvSpPr>
      <dsp:spPr>
        <a:xfrm>
          <a:off x="2459500" y="4089021"/>
          <a:ext cx="3376248" cy="1603015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ইসলামের</a:t>
          </a:r>
          <a:r>
            <a:rPr lang="en-US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ফরজ</a:t>
          </a:r>
          <a:r>
            <a:rPr lang="en-US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ইবাদত</a:t>
          </a:r>
          <a:r>
            <a:rPr lang="en-US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গুলোকে</a:t>
          </a:r>
          <a:r>
            <a:rPr lang="en-US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অস্বীকার</a:t>
          </a:r>
          <a:r>
            <a:rPr lang="en-US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3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37753" y="4167274"/>
        <a:ext cx="3219742" cy="1446509"/>
      </dsp:txXfrm>
    </dsp:sp>
    <dsp:sp modelId="{97932B26-7471-4C3F-AEF0-E9BCFB53379C}">
      <dsp:nvSpPr>
        <dsp:cNvPr id="0" name=""/>
        <dsp:cNvSpPr/>
      </dsp:nvSpPr>
      <dsp:spPr>
        <a:xfrm rot="10891044">
          <a:off x="2760690" y="2906944"/>
          <a:ext cx="3354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5459" y="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78341-BA7B-4752-9CEE-83DCABF70158}">
      <dsp:nvSpPr>
        <dsp:cNvPr id="0" name=""/>
        <dsp:cNvSpPr/>
      </dsp:nvSpPr>
      <dsp:spPr>
        <a:xfrm>
          <a:off x="174643" y="2112417"/>
          <a:ext cx="2586106" cy="1511665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হালালকে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হারাম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হারামকে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হালাল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মনে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3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8436" y="2186210"/>
        <a:ext cx="2438520" cy="1364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FA632-3516-417A-9190-F66A04137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829C48-7FE6-46E9-9D5E-AA7A5AD2C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48620-D8AE-442D-AF1F-E439590F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6EEB29F-BAAF-4089-A85D-0D3BFEDD20D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03EF0-1580-4F48-B958-C05BEE86F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92A09-8E2D-4C45-99A2-2D69A966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047F4A-2EA2-4D46-99A9-01263D7C0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6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D0F22-E331-401B-A7A2-C02E8578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EF317D-2279-429A-9B1D-FE07D04D5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F455F-6D48-43BF-897C-3054AA9B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6EEB29F-BAAF-4089-A85D-0D3BFEDD20D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CB1A8-F2BE-479E-98F7-FEFA17DE5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D3A7F-39FE-4A0D-AED8-A531CE80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047F4A-2EA2-4D46-99A9-01263D7C0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0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C8701A-175E-413E-917A-3426CCDA16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6C176D-8273-4441-A288-481C0D7D2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E1A7F-A504-47AD-8878-D8EF9155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6EEB29F-BAAF-4089-A85D-0D3BFEDD20D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A14ED-A396-4E91-B0EF-CD5BA12C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1E9C9-D984-47CB-AF31-7EB2D478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047F4A-2EA2-4D46-99A9-01263D7C0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4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730DD-EC61-4171-BA03-B04E61222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25620-4D2D-4799-A16D-A1D320407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76F8B-5361-40A4-B26C-943D44FD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6EEB29F-BAAF-4089-A85D-0D3BFEDD20D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D319D-6BE7-49CF-B096-2C862860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FA004-463C-43FD-928F-716E0CA93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047F4A-2EA2-4D46-99A9-01263D7C0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2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24194-39DB-4F46-B6AF-90780E07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4553B-8889-403D-A136-0731995F3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E37F-C7A1-4891-BDA9-3065EF077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6EEB29F-BAAF-4089-A85D-0D3BFEDD20D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B9A81-D639-4770-9108-7FF7AA4F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9671F-25A7-45C9-B9B3-B09D0C3D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047F4A-2EA2-4D46-99A9-01263D7C0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3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6B28C-C0C1-4CA1-93D3-40A228F85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4042A-FEFE-41EB-9EEC-FEB4D8B86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BDF5B-2F13-4AAF-8DDF-A6F566281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ED24B-5D46-4AED-8E85-E8AE318D35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6EEB29F-BAAF-4089-A85D-0D3BFEDD20D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51D95-0A02-436B-8CCA-99F06FA93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65F49-FA0E-4326-BC81-4FC345157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047F4A-2EA2-4D46-99A9-01263D7C0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6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AAFD0-8AA7-42C0-A33C-6026DC6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4F9A4-B971-4C85-BADD-BB28B1FA6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177F0-A5C5-4BA9-8A00-66949190B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DAFDF-147E-41C1-96FE-2A5735801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204411-D167-4C1E-8C0F-4473ED640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15E81-54FC-4301-9BEA-AF2D26D2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6EEB29F-BAAF-4089-A85D-0D3BFEDD20D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622E47-9134-4DA2-B81D-805C3EF3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7A9E3-7C5E-4F63-BCCB-716E6A85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047F4A-2EA2-4D46-99A9-01263D7C0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2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7459-1FBE-4CC4-9B12-009A166A8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0C4E6E-DF74-4321-B66D-E2A0071A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6EEB29F-BAAF-4089-A85D-0D3BFEDD20D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BDACF-43D3-420F-BBB9-E8187588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DEEFD-5628-4EED-9B6C-EBA8F4AE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047F4A-2EA2-4D46-99A9-01263D7C0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5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A1AD1A-A7B3-4969-BA59-426945AD70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6EEB29F-BAAF-4089-A85D-0D3BFEDD20D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E12716-2F8C-41C6-A9B9-A23D7E5E9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EFA95-4BC9-4675-AC3C-9AF6C600F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047F4A-2EA2-4D46-99A9-01263D7C0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4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3888-CD20-4F33-8017-0CF966752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E8CAD-8C0B-41EA-9F75-27AF876AD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378F2-4FE0-44A2-88EB-E02270D67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301D7-168C-4E5B-A4A9-283DF4917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6EEB29F-BAAF-4089-A85D-0D3BFEDD20D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8B141-1B5C-48FD-959B-7621D77A9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6CCBE-5BE3-44A2-94CF-AC651FA9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047F4A-2EA2-4D46-99A9-01263D7C0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9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95956-6E05-4331-96B2-9D888A75C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F075EF-06E0-4A74-AE47-5C05B5B36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58467-DBE8-4186-84A9-8C352D1C0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4EBBE-4A5F-49AB-B783-7A49929F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6EEB29F-BAAF-4089-A85D-0D3BFEDD20D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66EFD-08C2-4715-A25D-80FB71AC8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D42B1-D0E1-4801-85DC-EED5FCA20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047F4A-2EA2-4D46-99A9-01263D7C0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7983AE-46AB-43D2-A66C-080E6B917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2915" r="2903" b="309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B88FC8-63EA-4F11-8499-963B7C43677F}"/>
              </a:ext>
            </a:extLst>
          </p:cNvPr>
          <p:cNvSpPr txBox="1"/>
          <p:nvPr userDrawn="1"/>
        </p:nvSpPr>
        <p:spPr>
          <a:xfrm>
            <a:off x="653143" y="6413862"/>
            <a:ext cx="7916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দ,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বীরগ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</p:spTree>
    <p:extLst>
      <p:ext uri="{BB962C8B-B14F-4D97-AF65-F5344CB8AC3E}">
        <p14:creationId xmlns:p14="http://schemas.microsoft.com/office/powerpoint/2010/main" val="292837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gif"/><Relationship Id="rId4" Type="http://schemas.openxmlformats.org/officeDocument/2006/relationships/hyperlink" Target="https://bn.m.wikipedia.org/wiki/%E0%A6%9C%E0%A7%81%E0%A6%AE%E0%A6%BE%E0%A6%B0_%E0%A6%A8%E0%A6%BE%E0%A6%AE%E0%A6%BE%E0%A6%9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স্বাগতম-1">
            <a:hlinkClick r:id="" action="ppaction://media"/>
            <a:extLst>
              <a:ext uri="{FF2B5EF4-FFF2-40B4-BE49-F238E27FC236}">
                <a16:creationId xmlns:a16="http://schemas.microsoft.com/office/drawing/2014/main" id="{4EFCB129-47D0-49FD-8AC7-8E8DA11D91B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2031" y="450166"/>
            <a:ext cx="8285872" cy="593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4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749AD-F92F-4604-90F6-CC9AB3CA0448}"/>
              </a:ext>
            </a:extLst>
          </p:cNvPr>
          <p:cNvSpPr/>
          <p:nvPr/>
        </p:nvSpPr>
        <p:spPr>
          <a:xfrm>
            <a:off x="928468" y="520508"/>
            <a:ext cx="7301132" cy="70338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ৌলিক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74A511-2E60-46BF-B844-A090176A22D5}"/>
              </a:ext>
            </a:extLst>
          </p:cNvPr>
          <p:cNvSpPr txBox="1"/>
          <p:nvPr/>
        </p:nvSpPr>
        <p:spPr>
          <a:xfrm>
            <a:off x="1083212" y="5816018"/>
            <a:ext cx="7301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িকে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অস্বীকার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কুফর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0B734C-B721-4A2C-87DC-636F300D72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79"/>
          <a:stretch/>
        </p:blipFill>
        <p:spPr>
          <a:xfrm>
            <a:off x="6675814" y="1435235"/>
            <a:ext cx="1993914" cy="1993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D86E47-62CC-4DAF-AA52-9256F44EDC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" t="6001" r="7711" b="25428"/>
          <a:stretch/>
        </p:blipFill>
        <p:spPr>
          <a:xfrm>
            <a:off x="2729936" y="1412855"/>
            <a:ext cx="2090482" cy="20161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B8B413-57B7-4BE7-9907-EA94205057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2" r="32988"/>
          <a:stretch/>
        </p:blipFill>
        <p:spPr>
          <a:xfrm>
            <a:off x="4890758" y="1429108"/>
            <a:ext cx="1714716" cy="19998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998C5F-A9E7-4494-AEF3-8DF60B5233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23214" r="12972" b="18901"/>
          <a:stretch/>
        </p:blipFill>
        <p:spPr>
          <a:xfrm>
            <a:off x="2457046" y="4200167"/>
            <a:ext cx="2363372" cy="15369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A3E760-0E51-4F61-AD2B-D71583499C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3" t="7843" r="31508" b="10970"/>
          <a:stretch/>
        </p:blipFill>
        <p:spPr>
          <a:xfrm>
            <a:off x="474273" y="4208938"/>
            <a:ext cx="1912433" cy="15281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31FB68-CA18-49E5-97CA-26E6D11057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814" y="4200168"/>
            <a:ext cx="2003952" cy="153692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F1B7FB8-F36C-4242-929D-483E44187F0D}"/>
              </a:ext>
            </a:extLst>
          </p:cNvPr>
          <p:cNvGrpSpPr/>
          <p:nvPr/>
        </p:nvGrpSpPr>
        <p:grpSpPr>
          <a:xfrm>
            <a:off x="474272" y="1412856"/>
            <a:ext cx="1912433" cy="2032946"/>
            <a:chOff x="474272" y="1412856"/>
            <a:chExt cx="1912433" cy="203294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A3F26C-466F-4492-B7D3-6A119F3FFC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54" t="7167" r="26290"/>
            <a:stretch/>
          </p:blipFill>
          <p:spPr>
            <a:xfrm>
              <a:off x="474272" y="1412856"/>
              <a:ext cx="1912433" cy="201614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23874C-9350-405B-82DA-A0A7F29F9F06}"/>
                </a:ext>
              </a:extLst>
            </p:cNvPr>
            <p:cNvSpPr txBox="1"/>
            <p:nvPr/>
          </p:nvSpPr>
          <p:spPr>
            <a:xfrm>
              <a:off x="474272" y="2799471"/>
              <a:ext cx="19124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শ্তা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1EE4EF-1DC7-4067-8C1A-B51F9CD874F9}"/>
              </a:ext>
            </a:extLst>
          </p:cNvPr>
          <p:cNvGrpSpPr/>
          <p:nvPr/>
        </p:nvGrpSpPr>
        <p:grpSpPr>
          <a:xfrm>
            <a:off x="4890758" y="4200167"/>
            <a:ext cx="1714716" cy="1623854"/>
            <a:chOff x="4890758" y="4200167"/>
            <a:chExt cx="1714716" cy="162385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E2CF629-BBD1-4EAA-9260-10C65C135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58" y="4200167"/>
              <a:ext cx="1714716" cy="153692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D85364-B057-48F6-B553-1F7D60FDF837}"/>
                </a:ext>
              </a:extLst>
            </p:cNvPr>
            <p:cNvSpPr txBox="1"/>
            <p:nvPr/>
          </p:nvSpPr>
          <p:spPr>
            <a:xfrm>
              <a:off x="4890758" y="5177690"/>
              <a:ext cx="1714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849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63C9907-8DA3-42DF-87C9-8577E79D1F51}"/>
              </a:ext>
            </a:extLst>
          </p:cNvPr>
          <p:cNvSpPr txBox="1"/>
          <p:nvPr/>
        </p:nvSpPr>
        <p:spPr>
          <a:xfrm>
            <a:off x="970670" y="5790026"/>
            <a:ext cx="7427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3CB1E-0D13-4F17-AAC8-567A6CB0D5E3}"/>
              </a:ext>
            </a:extLst>
          </p:cNvPr>
          <p:cNvSpPr/>
          <p:nvPr/>
        </p:nvSpPr>
        <p:spPr>
          <a:xfrm>
            <a:off x="1105242" y="421643"/>
            <a:ext cx="7124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ইবাদত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FBE6A7-5A24-4ED2-91F6-1FF873D9A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39" y="4046951"/>
            <a:ext cx="2619375" cy="1743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C88E2A-656B-49B9-826C-5A87730F9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3895" y="1067974"/>
            <a:ext cx="2688319" cy="25609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A81C62-0E83-4709-83C0-2CA00D8201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79" y="1180518"/>
            <a:ext cx="2905126" cy="23096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571637-6A3C-4AA2-B2CA-25F05CFD19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80" y="3865976"/>
            <a:ext cx="2905125" cy="1924050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0DE58FBC-7584-40B3-850D-D3A0F0169DFE}"/>
              </a:ext>
            </a:extLst>
          </p:cNvPr>
          <p:cNvSpPr/>
          <p:nvPr/>
        </p:nvSpPr>
        <p:spPr>
          <a:xfrm>
            <a:off x="3545058" y="2152356"/>
            <a:ext cx="2299921" cy="1276643"/>
          </a:xfrm>
          <a:prstGeom prst="rightArrow">
            <a:avLst>
              <a:gd name="adj1" fmla="val 50000"/>
              <a:gd name="adj2" fmla="val 19146"/>
            </a:avLst>
          </a:prstGeom>
          <a:noFill/>
          <a:ln w="381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B8700AB6-4F4B-45CD-9489-B7C00AAEC24B}"/>
              </a:ext>
            </a:extLst>
          </p:cNvPr>
          <p:cNvSpPr/>
          <p:nvPr/>
        </p:nvSpPr>
        <p:spPr>
          <a:xfrm>
            <a:off x="3082214" y="1349334"/>
            <a:ext cx="2404186" cy="1393870"/>
          </a:xfrm>
          <a:prstGeom prst="leftArrow">
            <a:avLst>
              <a:gd name="adj1" fmla="val 50000"/>
              <a:gd name="adj2" fmla="val 27797"/>
            </a:avLst>
          </a:prstGeom>
          <a:noFill/>
          <a:ln w="381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64E5A69-3A89-4423-8781-36EA9AE8A84C}"/>
              </a:ext>
            </a:extLst>
          </p:cNvPr>
          <p:cNvSpPr/>
          <p:nvPr/>
        </p:nvSpPr>
        <p:spPr>
          <a:xfrm>
            <a:off x="3545058" y="4513383"/>
            <a:ext cx="2299921" cy="1276643"/>
          </a:xfrm>
          <a:prstGeom prst="rightArrow">
            <a:avLst>
              <a:gd name="adj1" fmla="val 50000"/>
              <a:gd name="adj2" fmla="val 19146"/>
            </a:avLst>
          </a:prstGeom>
          <a:noFill/>
          <a:ln w="381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B1A71B59-E6E5-4F11-9378-AD8C394DDC95}"/>
              </a:ext>
            </a:extLst>
          </p:cNvPr>
          <p:cNvSpPr/>
          <p:nvPr/>
        </p:nvSpPr>
        <p:spPr>
          <a:xfrm>
            <a:off x="3082214" y="3703902"/>
            <a:ext cx="2404186" cy="1393870"/>
          </a:xfrm>
          <a:prstGeom prst="leftArrow">
            <a:avLst>
              <a:gd name="adj1" fmla="val 50000"/>
              <a:gd name="adj2" fmla="val 27797"/>
            </a:avLst>
          </a:prstGeom>
          <a:noFill/>
          <a:ln w="381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18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9" grpId="0" animBg="1"/>
      <p:bldP spid="20" grpId="0" animBg="1"/>
      <p:bldP spid="21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5C2BF3-F058-42E7-AC4A-9D5A64851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5" y="2400299"/>
            <a:ext cx="3247841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F0055F-3AB0-4D12-80C5-6586CB729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2419641"/>
            <a:ext cx="3531834" cy="1580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2BB8B2-1DB2-4E23-A1B8-0BFFFBAE4F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7"/>
          <a:stretch/>
        </p:blipFill>
        <p:spPr>
          <a:xfrm>
            <a:off x="5120640" y="446647"/>
            <a:ext cx="3573195" cy="18288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3C6416-1368-4077-B458-CE61FBD552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8" t="17514" r="5969" b="13036"/>
          <a:stretch/>
        </p:blipFill>
        <p:spPr>
          <a:xfrm>
            <a:off x="450165" y="446647"/>
            <a:ext cx="3247841" cy="18288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52A6D5-E6B7-49B0-86A2-5B2DFF01F029}"/>
              </a:ext>
            </a:extLst>
          </p:cNvPr>
          <p:cNvSpPr txBox="1"/>
          <p:nvPr/>
        </p:nvSpPr>
        <p:spPr>
          <a:xfrm>
            <a:off x="450165" y="3969352"/>
            <a:ext cx="8202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1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8C9B20D5-BD30-4D85-BD6C-58D2F1B93F68}"/>
              </a:ext>
            </a:extLst>
          </p:cNvPr>
          <p:cNvSpPr/>
          <p:nvPr/>
        </p:nvSpPr>
        <p:spPr>
          <a:xfrm>
            <a:off x="478302" y="1941342"/>
            <a:ext cx="8102990" cy="3840480"/>
          </a:xfrm>
          <a:prstGeom prst="horizontalScroll">
            <a:avLst/>
          </a:prstGeom>
          <a:noFill/>
          <a:ln w="381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্থাপণ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C51005A-67BA-42B1-A94A-54FE90484ADC}"/>
              </a:ext>
            </a:extLst>
          </p:cNvPr>
          <p:cNvSpPr/>
          <p:nvPr/>
        </p:nvSpPr>
        <p:spPr>
          <a:xfrm>
            <a:off x="914400" y="520505"/>
            <a:ext cx="7216726" cy="1420837"/>
          </a:xfrm>
          <a:prstGeom prst="roundRect">
            <a:avLst/>
          </a:prstGeom>
          <a:noFill/>
          <a:ln w="38100" cap="rnd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SzPct val="150000"/>
              <a:buBlip>
                <a:blip r:embed="rId2"/>
              </a:buBlip>
            </a:pPr>
            <a:r>
              <a:rPr lang="en-US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8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68474E-EEB0-4BD9-9125-81D60109EB6E}"/>
              </a:ext>
            </a:extLst>
          </p:cNvPr>
          <p:cNvSpPr/>
          <p:nvPr/>
        </p:nvSpPr>
        <p:spPr>
          <a:xfrm>
            <a:off x="928468" y="492369"/>
            <a:ext cx="7329267" cy="745588"/>
          </a:xfrm>
          <a:prstGeom prst="roundRect">
            <a:avLst/>
          </a:prstGeom>
          <a:noFill/>
          <a:ln w="381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14A34509-CA55-4611-B8A3-B18D089C3BE1}"/>
              </a:ext>
            </a:extLst>
          </p:cNvPr>
          <p:cNvSpPr/>
          <p:nvPr/>
        </p:nvSpPr>
        <p:spPr>
          <a:xfrm>
            <a:off x="562708" y="1237957"/>
            <a:ext cx="8096440" cy="4994032"/>
          </a:xfrm>
          <a:prstGeom prst="horizontalScroll">
            <a:avLst>
              <a:gd name="adj" fmla="val 7910"/>
            </a:avLst>
          </a:prstGeom>
          <a:noFill/>
          <a:ln w="381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কুফরের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নৈতিকতা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ষ্টা।তিনিই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রিযিকদাতা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পালনকর্তা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র্তা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অবিশ্বাস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িধান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অস্বীকার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ক্রমেই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তজ্ঞতার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শামিল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7984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bldLvl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1812F2-8D95-444D-AC9E-386862262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11" b="40434"/>
          <a:stretch/>
        </p:blipFill>
        <p:spPr>
          <a:xfrm>
            <a:off x="446407" y="4318783"/>
            <a:ext cx="8293388" cy="174439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F5C5A73-A980-47BD-A9F9-C5DF1682673B}"/>
              </a:ext>
            </a:extLst>
          </p:cNvPr>
          <p:cNvSpPr/>
          <p:nvPr/>
        </p:nvSpPr>
        <p:spPr>
          <a:xfrm>
            <a:off x="928468" y="492369"/>
            <a:ext cx="7329267" cy="745588"/>
          </a:xfrm>
          <a:prstGeom prst="roundRect">
            <a:avLst/>
          </a:prstGeom>
          <a:noFill/>
          <a:ln w="381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48E2341-2888-4B07-A3C4-62062C1FD854}"/>
              </a:ext>
            </a:extLst>
          </p:cNvPr>
          <p:cNvSpPr/>
          <p:nvPr/>
        </p:nvSpPr>
        <p:spPr>
          <a:xfrm>
            <a:off x="562708" y="1237958"/>
            <a:ext cx="8096440" cy="2982350"/>
          </a:xfrm>
          <a:prstGeom prst="horizontalScroll">
            <a:avLst>
              <a:gd name="adj" fmla="val 12785"/>
            </a:avLst>
          </a:prstGeom>
          <a:noFill/>
          <a:ln w="381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কাফিরদের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যন্ত্রণাদায়ক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655861-2D75-4BEC-817F-7C3F9456B59B}"/>
              </a:ext>
            </a:extLst>
          </p:cNvPr>
          <p:cNvSpPr/>
          <p:nvPr/>
        </p:nvSpPr>
        <p:spPr>
          <a:xfrm>
            <a:off x="1026942" y="3838230"/>
            <a:ext cx="7554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44163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bldLvl="3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BB408261-0733-4F40-B27A-FD87C4B85B20}"/>
              </a:ext>
            </a:extLst>
          </p:cNvPr>
          <p:cNvSpPr/>
          <p:nvPr/>
        </p:nvSpPr>
        <p:spPr>
          <a:xfrm>
            <a:off x="829994" y="520505"/>
            <a:ext cx="7484012" cy="1111347"/>
          </a:xfrm>
          <a:prstGeom prst="ribbon">
            <a:avLst/>
          </a:prstGeom>
          <a:noFill/>
          <a:ln w="38100" cap="rnd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Blip>
                <a:blip r:embed="rId2"/>
              </a:buBlip>
            </a:pP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0F736F-8F0B-4599-8E70-9EA42E874335}"/>
              </a:ext>
            </a:extLst>
          </p:cNvPr>
          <p:cNvSpPr/>
          <p:nvPr/>
        </p:nvSpPr>
        <p:spPr>
          <a:xfrm>
            <a:off x="590843" y="1842868"/>
            <a:ext cx="8032652" cy="4121834"/>
          </a:xfrm>
          <a:prstGeom prst="roundRect">
            <a:avLst/>
          </a:prstGeom>
          <a:noFill/>
          <a:ln w="38100" cap="rnd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কুফরের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কাফিরদের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</p:txBody>
      </p:sp>
    </p:spTree>
    <p:extLst>
      <p:ext uri="{BB962C8B-B14F-4D97-AF65-F5344CB8AC3E}">
        <p14:creationId xmlns:p14="http://schemas.microsoft.com/office/powerpoint/2010/main" val="5142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22D9BAC0-535D-44AC-A6C4-9E84C962B06C}"/>
              </a:ext>
            </a:extLst>
          </p:cNvPr>
          <p:cNvSpPr/>
          <p:nvPr/>
        </p:nvSpPr>
        <p:spPr>
          <a:xfrm>
            <a:off x="647114" y="520505"/>
            <a:ext cx="7821637" cy="1069144"/>
          </a:xfrm>
          <a:prstGeom prst="ribbon">
            <a:avLst/>
          </a:prstGeom>
          <a:noFill/>
          <a:ln w="38100" cap="rnd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Blip>
                <a:blip r:embed="rId2"/>
              </a:buBlip>
            </a:pP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1B0602AC-BA97-4E3B-A1A7-A904AC9F3763}"/>
              </a:ext>
            </a:extLst>
          </p:cNvPr>
          <p:cNvSpPr/>
          <p:nvPr/>
        </p:nvSpPr>
        <p:spPr>
          <a:xfrm>
            <a:off x="534572" y="1800665"/>
            <a:ext cx="8131126" cy="4536830"/>
          </a:xfrm>
          <a:prstGeom prst="horizontalScroll">
            <a:avLst/>
          </a:prstGeom>
          <a:noFill/>
          <a:ln w="38100" cap="rnd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7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8881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8A4781-61E7-47A2-B99B-0CEA2743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1" y="447307"/>
            <a:ext cx="8227745" cy="59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5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A1CB37-BB3D-40BF-857B-2D11BF312EAF}"/>
              </a:ext>
            </a:extLst>
          </p:cNvPr>
          <p:cNvGrpSpPr/>
          <p:nvPr/>
        </p:nvGrpSpPr>
        <p:grpSpPr>
          <a:xfrm>
            <a:off x="562711" y="323557"/>
            <a:ext cx="8032649" cy="6104941"/>
            <a:chOff x="562711" y="323557"/>
            <a:chExt cx="8032649" cy="610494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22A0E5-A37F-4BFC-988A-138EA5C0372E}"/>
                </a:ext>
              </a:extLst>
            </p:cNvPr>
            <p:cNvSpPr txBox="1"/>
            <p:nvPr/>
          </p:nvSpPr>
          <p:spPr>
            <a:xfrm>
              <a:off x="732803" y="5188498"/>
              <a:ext cx="3658207" cy="1200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 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 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  <a:p>
              <a:pPr algn="ctr"/>
              <a:r>
                <a:rPr lang="en-US" sz="2401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সহঃ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1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 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জ,</a:t>
              </a:r>
            </a:p>
            <a:p>
              <a:pPr algn="ctr"/>
              <a:r>
                <a:rPr lang="en-US" sz="2401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বীরগঞ্জ</a:t>
              </a:r>
              <a:r>
                <a:rPr lang="en-US" sz="2401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1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দিনাজপুর</a:t>
              </a:r>
              <a:endParaRPr lang="en-US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443F748-7ABB-4E4D-83B6-994CB89D9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38"/>
            <a:stretch/>
          </p:blipFill>
          <p:spPr>
            <a:xfrm>
              <a:off x="562711" y="1209825"/>
              <a:ext cx="3976751" cy="403591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1D89E1-BA24-4CA4-A684-06603952855F}"/>
                </a:ext>
              </a:extLst>
            </p:cNvPr>
            <p:cNvSpPr txBox="1"/>
            <p:nvPr/>
          </p:nvSpPr>
          <p:spPr>
            <a:xfrm>
              <a:off x="4572000" y="5105059"/>
              <a:ext cx="40233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১ম</a:t>
              </a:r>
            </a:p>
            <a:p>
              <a:pPr algn="ctr"/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০3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DAE066-B814-4534-B25E-E44E47F39451}"/>
                </a:ext>
              </a:extLst>
            </p:cNvPr>
            <p:cNvSpPr txBox="1"/>
            <p:nvPr/>
          </p:nvSpPr>
          <p:spPr>
            <a:xfrm>
              <a:off x="708463" y="428183"/>
              <a:ext cx="7777946" cy="76944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</a:p>
          </p:txBody>
        </p:sp>
        <p:sp>
          <p:nvSpPr>
            <p:cNvPr id="8" name="Flowchart: Decision 7">
              <a:extLst>
                <a:ext uri="{FF2B5EF4-FFF2-40B4-BE49-F238E27FC236}">
                  <a16:creationId xmlns:a16="http://schemas.microsoft.com/office/drawing/2014/main" id="{18D8A234-B215-4030-9C22-41089DFEE5D2}"/>
                </a:ext>
              </a:extLst>
            </p:cNvPr>
            <p:cNvSpPr/>
            <p:nvPr/>
          </p:nvSpPr>
          <p:spPr>
            <a:xfrm>
              <a:off x="648598" y="323557"/>
              <a:ext cx="7777946" cy="874067"/>
            </a:xfrm>
            <a:prstGeom prst="flowChartDecision">
              <a:avLst/>
            </a:prstGeom>
            <a:noFill/>
            <a:ln w="38100" cap="rnd">
              <a:solidFill>
                <a:srgbClr val="FF0000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FEE66AF-F049-4372-A7A9-DC8E3DB13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7624"/>
            <a:ext cx="4209610" cy="404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1F16F9-1C71-4DED-AB84-C97BE30D30BE}"/>
              </a:ext>
            </a:extLst>
          </p:cNvPr>
          <p:cNvSpPr txBox="1"/>
          <p:nvPr/>
        </p:nvSpPr>
        <p:spPr>
          <a:xfrm>
            <a:off x="801858" y="337625"/>
            <a:ext cx="8215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ল-----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2958F-7BD1-4657-A875-AE7044BF3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7" r="21692"/>
          <a:stretch/>
        </p:blipFill>
        <p:spPr>
          <a:xfrm>
            <a:off x="436096" y="1045511"/>
            <a:ext cx="2335236" cy="26120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66D24-2166-44CB-95A6-5E3EF8B67C37}"/>
              </a:ext>
            </a:extLst>
          </p:cNvPr>
          <p:cNvSpPr txBox="1"/>
          <p:nvPr/>
        </p:nvSpPr>
        <p:spPr>
          <a:xfrm>
            <a:off x="2890907" y="1031443"/>
            <a:ext cx="5816997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তাবিজের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তাবিজ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AAF520-2B51-48D1-8B5F-152432989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99" y="3780696"/>
            <a:ext cx="2335237" cy="25075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2B43A3-5774-4064-B360-250658B9B5B8}"/>
              </a:ext>
            </a:extLst>
          </p:cNvPr>
          <p:cNvSpPr txBox="1"/>
          <p:nvPr/>
        </p:nvSpPr>
        <p:spPr>
          <a:xfrm>
            <a:off x="3094896" y="4311204"/>
            <a:ext cx="5570805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9261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bldLvl="2" animBg="1"/>
      <p:bldP spid="10" grpId="0" build="p" bldLvl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D67F4169-BA83-4163-9C39-7A1D65D71327}"/>
              </a:ext>
            </a:extLst>
          </p:cNvPr>
          <p:cNvSpPr/>
          <p:nvPr/>
        </p:nvSpPr>
        <p:spPr>
          <a:xfrm>
            <a:off x="914400" y="450166"/>
            <a:ext cx="7287065" cy="1069145"/>
          </a:xfrm>
          <a:prstGeom prst="cloud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াঠের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6CCB48-0C10-440F-8AEC-50BF6639A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9" y="1688123"/>
            <a:ext cx="8178682" cy="45370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719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003D56A2-02E5-4990-BE0D-A51CD0E32E7E}"/>
              </a:ext>
            </a:extLst>
          </p:cNvPr>
          <p:cNvSpPr/>
          <p:nvPr/>
        </p:nvSpPr>
        <p:spPr>
          <a:xfrm>
            <a:off x="689317" y="422031"/>
            <a:ext cx="7779434" cy="1055078"/>
          </a:xfrm>
          <a:prstGeom prst="ribbon">
            <a:avLst/>
          </a:prstGeom>
          <a:noFill/>
          <a:ln w="381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8409783C-134F-485D-A9D4-0EEFD4A9A292}"/>
              </a:ext>
            </a:extLst>
          </p:cNvPr>
          <p:cNvSpPr/>
          <p:nvPr/>
        </p:nvSpPr>
        <p:spPr>
          <a:xfrm>
            <a:off x="506437" y="1364566"/>
            <a:ext cx="8131126" cy="4951828"/>
          </a:xfrm>
          <a:prstGeom prst="horizontalScroll">
            <a:avLst>
              <a:gd name="adj" fmla="val 6534"/>
            </a:avLst>
          </a:prstGeom>
          <a:noFill/>
          <a:ln w="381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থীরা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</a:p>
          <a:p>
            <a:pPr marL="571500" indent="-571500" algn="just">
              <a:buSzPct val="100000"/>
              <a:buFont typeface="Wingdings" panose="05000000000000000000" pitchFamily="2" charset="2"/>
              <a:buChar char="Ø"/>
            </a:pP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কুফর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SzPct val="100000"/>
              <a:buFont typeface="Wingdings" panose="05000000000000000000" pitchFamily="2" charset="2"/>
              <a:buChar char="Ø"/>
            </a:pP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কুফরের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দিকগুলো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কুফরের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পরিণতি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</a:t>
            </a:r>
            <a:r>
              <a:rPr lang="as-IN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93310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AB1A7F-1EB5-4937-B478-AF74E3C8D1BE}"/>
              </a:ext>
            </a:extLst>
          </p:cNvPr>
          <p:cNvSpPr/>
          <p:nvPr/>
        </p:nvSpPr>
        <p:spPr>
          <a:xfrm>
            <a:off x="450167" y="450166"/>
            <a:ext cx="8187396" cy="1209822"/>
          </a:xfrm>
          <a:prstGeom prst="rect">
            <a:avLst/>
          </a:prstGeom>
          <a:noFill/>
          <a:ln w="381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াঠ্য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(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অ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শটি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9C62E-FF6D-4B42-A4C7-B35CAE08A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9" b="4288"/>
          <a:stretch/>
        </p:blipFill>
        <p:spPr>
          <a:xfrm>
            <a:off x="464235" y="2025748"/>
            <a:ext cx="8187396" cy="40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4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DEF994C9-721A-4C08-8EA3-026A0D70D13B}"/>
              </a:ext>
            </a:extLst>
          </p:cNvPr>
          <p:cNvSpPr/>
          <p:nvPr/>
        </p:nvSpPr>
        <p:spPr>
          <a:xfrm>
            <a:off x="907366" y="393895"/>
            <a:ext cx="7329268" cy="1491175"/>
          </a:xfrm>
          <a:prstGeom prst="cloud">
            <a:avLst/>
          </a:prstGeom>
          <a:noFill/>
          <a:ln w="381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Blip>
                <a:blip r:embed="rId2"/>
              </a:buBlip>
            </a:pPr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42C4BA90-4CC2-40B1-9140-78DE85340E1F}"/>
              </a:ext>
            </a:extLst>
          </p:cNvPr>
          <p:cNvSpPr/>
          <p:nvPr/>
        </p:nvSpPr>
        <p:spPr>
          <a:xfrm>
            <a:off x="576776" y="1885070"/>
            <a:ext cx="7990450" cy="3896751"/>
          </a:xfrm>
          <a:prstGeom prst="horizontalScroll">
            <a:avLst/>
          </a:prstGeom>
          <a:noFill/>
          <a:ln w="381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indent="-1143000" algn="ctr">
              <a:buSzPct val="150000"/>
              <a:buBlip>
                <a:blip r:embed="rId3"/>
              </a:buBlip>
            </a:pPr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8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5363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4BD3C91-44AB-4BA7-B353-294E2F1F90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5258511"/>
              </p:ext>
            </p:extLst>
          </p:nvPr>
        </p:nvGraphicFramePr>
        <p:xfrm>
          <a:off x="424375" y="450165"/>
          <a:ext cx="8295250" cy="590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408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3C4D79-3B96-4E8B-8FE6-FF24BE28D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5D3C4D79-3B96-4E8B-8FE6-FF24BE28D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5D3C4D79-3B96-4E8B-8FE6-FF24BE28D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21B559-E5A6-4640-97D9-6F39D2D49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0021B559-E5A6-4640-97D9-6F39D2D49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0021B559-E5A6-4640-97D9-6F39D2D49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393C9E-5461-49D5-9B39-560B4B539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FC393C9E-5461-49D5-9B39-560B4B539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FC393C9E-5461-49D5-9B39-560B4B539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1F20D9-C453-4F73-988B-A1183D47D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B21F20D9-C453-4F73-988B-A1183D47D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B21F20D9-C453-4F73-988B-A1183D47D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7E862F-3F3E-45B5-9C59-C881C4B5D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D37E862F-3F3E-45B5-9C59-C881C4B5D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D37E862F-3F3E-45B5-9C59-C881C4B5D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524180-B79C-4FBE-BA26-C1B0E3503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B2524180-B79C-4FBE-BA26-C1B0E3503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B2524180-B79C-4FBE-BA26-C1B0E3503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BE533D-CC16-4FC1-AD5D-829375394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8FBE533D-CC16-4FC1-AD5D-829375394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8FBE533D-CC16-4FC1-AD5D-829375394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932B26-7471-4C3F-AEF0-E9BCFB533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97932B26-7471-4C3F-AEF0-E9BCFB533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97932B26-7471-4C3F-AEF0-E9BCFB533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878341-BA7B-4752-9CEE-83DCABF70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41878341-BA7B-4752-9CEE-83DCABF70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41878341-BA7B-4752-9CEE-83DCABF70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F7A055-7CFF-47C2-9A5C-018CDD6D7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6" y="872682"/>
            <a:ext cx="1882286" cy="19945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E96C9D-3072-4419-9392-ABBA6073479A}"/>
              </a:ext>
            </a:extLst>
          </p:cNvPr>
          <p:cNvSpPr txBox="1"/>
          <p:nvPr/>
        </p:nvSpPr>
        <p:spPr>
          <a:xfrm>
            <a:off x="2658794" y="866821"/>
            <a:ext cx="66793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াকে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অস্বীকার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534AD6-2F9B-4F19-B92F-278F89790E20}"/>
              </a:ext>
            </a:extLst>
          </p:cNvPr>
          <p:cNvSpPr/>
          <p:nvPr/>
        </p:nvSpPr>
        <p:spPr>
          <a:xfrm>
            <a:off x="481086" y="2843824"/>
            <a:ext cx="81818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ৃষ্টিকর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র্তা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গুণাবলীকে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অস্বীকার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9523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831</Words>
  <Application>Microsoft Office PowerPoint</Application>
  <PresentationFormat>On-screen Show (4:3)</PresentationFormat>
  <Paragraphs>64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M.A. AHAD</dc:creator>
  <cp:lastModifiedBy>M.A. AHAD</cp:lastModifiedBy>
  <cp:revision>34</cp:revision>
  <dcterms:created xsi:type="dcterms:W3CDTF">2021-01-03T05:05:49Z</dcterms:created>
  <dcterms:modified xsi:type="dcterms:W3CDTF">2021-01-05T14:44:05Z</dcterms:modified>
</cp:coreProperties>
</file>