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9" r:id="rId3"/>
    <p:sldId id="263" r:id="rId4"/>
    <p:sldId id="271" r:id="rId5"/>
    <p:sldId id="262" r:id="rId6"/>
    <p:sldId id="272" r:id="rId7"/>
    <p:sldId id="260" r:id="rId8"/>
    <p:sldId id="265" r:id="rId9"/>
    <p:sldId id="266" r:id="rId10"/>
    <p:sldId id="267" r:id="rId11"/>
    <p:sldId id="273" r:id="rId12"/>
    <p:sldId id="269" r:id="rId13"/>
    <p:sldId id="27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8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474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0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96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48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5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2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5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6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5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8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7" Type="http://schemas.openxmlformats.org/officeDocument/2006/relationships/image" Target="../media/image8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6.jpeg" /><Relationship Id="rId5" Type="http://schemas.openxmlformats.org/officeDocument/2006/relationships/image" Target="../media/image9.jpeg" /><Relationship Id="rId4" Type="http://schemas.openxmlformats.org/officeDocument/2006/relationships/image" Target="../media/image7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7" Type="http://schemas.openxmlformats.org/officeDocument/2006/relationships/image" Target="../media/image10.jp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 rot="21068783">
            <a:off x="4038600" y="304800"/>
            <a:ext cx="3124200" cy="1828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960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9600" cap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98258" y="-280558"/>
            <a:ext cx="8744252" cy="6657118"/>
            <a:chOff x="3383921" y="-169846"/>
            <a:chExt cx="8744252" cy="6646489"/>
          </a:xfrm>
        </p:grpSpPr>
        <p:pic>
          <p:nvPicPr>
            <p:cNvPr id="1026" name="Picture 2" descr="C:\Users\lab3\Desktop\image_43_22703-440x28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41373" y="-169846"/>
              <a:ext cx="8686800" cy="4412545"/>
            </a:xfrm>
            <a:prstGeom prst="rect">
              <a:avLst/>
            </a:prstGeom>
            <a:noFill/>
          </p:spPr>
        </p:pic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3383921" y="2824881"/>
              <a:ext cx="3657600" cy="365176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algn="ctr"/>
              <a:r>
                <a:rPr lang="en-GB" sz="2800" dirty="0"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rPr>
                <a:t> মোঃ মনির হোসেন </a:t>
              </a:r>
            </a:p>
            <a:p>
              <a:pPr algn="ctr"/>
              <a:r>
                <a:rPr lang="en-GB" sz="2800" dirty="0"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rPr>
                <a:t>সহকারী –শিক্ষক</a:t>
              </a:r>
            </a:p>
            <a:p>
              <a:pPr algn="ctr"/>
              <a:r>
                <a:rPr lang="en-GB" sz="2800" dirty="0"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rPr>
                <a:t> কেশুরবাগ দাখিল মাদ্রাসা</a:t>
              </a:r>
              <a:endPara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endParaRPr>
            </a:p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endParaRPr kumimoji="0" lang="en-US" sz="2000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endParaRPr lang="en-US" sz="4000" cap="all" spc="250" dirty="0">
                <a:latin typeface="NikoshBAN" pitchFamily="2" charset="0"/>
                <a:cs typeface="NikoshBAN" pitchFamily="2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endParaRPr kumimoji="0" lang="en-US" sz="4100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endParaRPr kumimoji="0" lang="en-US" sz="16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Content Placeholder 3"/>
            <p:cNvSpPr txBox="1">
              <a:spLocks/>
            </p:cNvSpPr>
            <p:nvPr/>
          </p:nvSpPr>
          <p:spPr>
            <a:xfrm>
              <a:off x="8622764" y="1229051"/>
              <a:ext cx="2542257" cy="2695977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274320"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tabLst/>
                <a:defRPr/>
              </a:pPr>
              <a:endParaRPr kumimoji="0" lang="en-US" sz="27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en-US" sz="2800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বাংলাদেশ</a:t>
              </a:r>
              <a:r>
                <a:rPr kumimoji="0" lang="en-US" sz="2800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ও </a:t>
              </a:r>
              <a:r>
                <a:rPr kumimoji="0" lang="en-US" sz="2800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বিশ্ব</a:t>
              </a:r>
              <a:r>
                <a:rPr kumimoji="0" lang="en-US" sz="2800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2800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পরিচিতি</a:t>
              </a:r>
              <a:endParaRPr kumimoji="0" lang="en-US" sz="280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274320" marR="0" lvl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GB" sz="3200" u="sng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সপ্তম -</a:t>
              </a:r>
              <a:r>
                <a:rPr kumimoji="0" lang="en-US" sz="3200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3200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শ্রেণি</a:t>
              </a:r>
              <a:endPara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274320" marR="0" lvl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en-US" sz="3200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অধ্যায়</a:t>
              </a:r>
              <a:r>
                <a:rPr kumimoji="0" lang="en-US" sz="3200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- </a:t>
              </a:r>
              <a:r>
                <a:rPr kumimoji="0" lang="en-US" sz="3200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এক</a:t>
              </a:r>
              <a:r>
                <a:rPr kumimoji="0" lang="en-US" sz="3200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</p:grpSp>
      <p:pic>
        <p:nvPicPr>
          <p:cNvPr id="3" name="Picture 7">
            <a:extLst>
              <a:ext uri="{FF2B5EF4-FFF2-40B4-BE49-F238E27FC236}">
                <a16:creationId xmlns:a16="http://schemas.microsoft.com/office/drawing/2014/main" id="{E1043A21-6E37-F142-AB65-772531AAC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95" y="-613016"/>
            <a:ext cx="2542258" cy="254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7398EB-8DBE-434D-B5C0-9DDF7488CA31}"/>
              </a:ext>
            </a:extLst>
          </p:cNvPr>
          <p:cNvSpPr txBox="1"/>
          <p:nvPr/>
        </p:nvSpPr>
        <p:spPr>
          <a:xfrm rot="10800000" flipV="1">
            <a:off x="6252213" y="0"/>
            <a:ext cx="2299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chemeClr val="accent5"/>
                </a:solidFill>
              </a:rPr>
              <a:t>স্বাগতম</a:t>
            </a:r>
            <a:endParaRPr lang="en-US" sz="60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bn-BD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স্তর-</a:t>
            </a:r>
            <a:r>
              <a:rPr lang="en-US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৬: </a:t>
            </a:r>
            <a:r>
              <a:rPr lang="en-US" sz="38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শিল্পবিপ্লব</a:t>
            </a:r>
            <a:r>
              <a:rPr lang="en-US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সমাজ</a:t>
            </a:r>
            <a:endParaRPr lang="en-US" sz="3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 descr="C:\Users\lab3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191000" cy="434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8790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আধুনিক প্র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ক্তি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3074" name="Picture 2" descr="C:\Users\SMART\Desktop\image\image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8862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Autofit/>
          </a:bodyPr>
          <a:lstStyle/>
          <a:p>
            <a:pPr algn="ctr"/>
            <a:r>
              <a:rPr lang="bn-BD" sz="4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SMART\Downloads\camp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1"/>
            <a:ext cx="2438400" cy="2057399"/>
          </a:xfrm>
          <a:prstGeom prst="rect">
            <a:avLst/>
          </a:prstGeom>
          <a:noFill/>
        </p:spPr>
      </p:pic>
      <p:pic>
        <p:nvPicPr>
          <p:cNvPr id="4" name="Picture 3" descr="C:\Users\lab3\Desktop\images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2019300"/>
            <a:ext cx="2619375" cy="1943100"/>
          </a:xfrm>
          <a:prstGeom prst="rect">
            <a:avLst/>
          </a:prstGeom>
          <a:noFill/>
        </p:spPr>
      </p:pic>
      <p:pic>
        <p:nvPicPr>
          <p:cNvPr id="5" name="Picture 2" descr="C:\Users\SMART\Downloads\agriculture_england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81200"/>
            <a:ext cx="2546350" cy="1981200"/>
          </a:xfrm>
          <a:prstGeom prst="rect">
            <a:avLst/>
          </a:prstGeom>
          <a:noFill/>
        </p:spPr>
      </p:pic>
      <p:pic>
        <p:nvPicPr>
          <p:cNvPr id="6" name="Picture 5" descr="C:\Users\SMART\Downloads\farmer_620x4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19600"/>
            <a:ext cx="2514600" cy="1981200"/>
          </a:xfrm>
          <a:prstGeom prst="rect">
            <a:avLst/>
          </a:prstGeom>
          <a:noFill/>
        </p:spPr>
      </p:pic>
      <p:pic>
        <p:nvPicPr>
          <p:cNvPr id="7" name="Picture 5" descr="C:\Users\SMART\Desktop\image\image\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478337"/>
            <a:ext cx="2590800" cy="1922463"/>
          </a:xfrm>
          <a:prstGeom prst="rect">
            <a:avLst/>
          </a:prstGeom>
          <a:noFill/>
        </p:spPr>
      </p:pic>
      <p:pic>
        <p:nvPicPr>
          <p:cNvPr id="8" name="Picture 7" descr="C:\Users\SMART\Downloads\1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95800"/>
            <a:ext cx="2743200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4038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চিত্র</a:t>
            </a:r>
            <a:r>
              <a:rPr lang="en-US" dirty="0"/>
              <a:t>: ১                                         </a:t>
            </a:r>
            <a:r>
              <a:rPr lang="en-US" dirty="0" err="1"/>
              <a:t>চিত্র</a:t>
            </a:r>
            <a:r>
              <a:rPr lang="en-US" dirty="0"/>
              <a:t>: ২                                             </a:t>
            </a:r>
            <a:r>
              <a:rPr lang="en-US" dirty="0" err="1"/>
              <a:t>চিত্র</a:t>
            </a:r>
            <a:r>
              <a:rPr lang="en-US" dirty="0"/>
              <a:t>: ৩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6400800"/>
            <a:ext cx="845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চিত্র</a:t>
            </a:r>
            <a:r>
              <a:rPr lang="en-US" dirty="0"/>
              <a:t>: ৪                                            </a:t>
            </a:r>
            <a:r>
              <a:rPr lang="en-US" dirty="0" err="1"/>
              <a:t>চিত্র</a:t>
            </a:r>
            <a:r>
              <a:rPr lang="en-US" dirty="0"/>
              <a:t>: ৫                                              </a:t>
            </a:r>
            <a:r>
              <a:rPr lang="en-US" dirty="0" err="1"/>
              <a:t>চিত্র</a:t>
            </a:r>
            <a:r>
              <a:rPr lang="en-US" dirty="0"/>
              <a:t>: ৬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চিহিৃত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858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2514600"/>
            <a:ext cx="7543800" cy="3538728"/>
          </a:xfrm>
        </p:spPr>
        <p:txBody>
          <a:bodyPr/>
          <a:lstStyle/>
          <a:p>
            <a:pPr marL="514350" indent="-51435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14350" indent="-51435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731838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077200" cy="45689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09800"/>
            <a:ext cx="8534400" cy="1828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11000" b="1" cap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0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38600"/>
            <a:ext cx="3049714" cy="3049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b3\Desktop\untitled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3886200" cy="5029200"/>
          </a:xfrm>
          <a:prstGeom prst="rect">
            <a:avLst/>
          </a:prstGeom>
          <a:noFill/>
        </p:spPr>
      </p:pic>
      <p:pic>
        <p:nvPicPr>
          <p:cNvPr id="3074" name="Picture 2" descr="C:\Users\lab3\Desktop\Joe-flint_tools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5317" y="870406"/>
            <a:ext cx="3962400" cy="2438400"/>
          </a:xfrm>
          <a:prstGeom prst="rect">
            <a:avLst/>
          </a:prstGeom>
          <a:noFill/>
        </p:spPr>
      </p:pic>
      <p:pic>
        <p:nvPicPr>
          <p:cNvPr id="7" name="Picture 2" descr="C:\Users\lab3\Desktop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5317" y="3429000"/>
            <a:ext cx="3962400" cy="23622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04286D-AC47-1E44-A44A-B3CED4328B5D}"/>
              </a:ext>
            </a:extLst>
          </p:cNvPr>
          <p:cNvSpPr txBox="1"/>
          <p:nvPr/>
        </p:nvSpPr>
        <p:spPr>
          <a:xfrm>
            <a:off x="3667046" y="25199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আদ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0CA12-E3C6-CD44-9E15-4FA5723C3F40}"/>
              </a:ext>
            </a:extLst>
          </p:cNvPr>
          <p:cNvSpPr txBox="1"/>
          <p:nvPr/>
        </p:nvSpPr>
        <p:spPr>
          <a:xfrm>
            <a:off x="1942786" y="51137"/>
            <a:ext cx="4493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chemeClr val="accent5"/>
                </a:solidFill>
              </a:rPr>
              <a:t>সমাজের আদি বাসি</a:t>
            </a:r>
            <a:endParaRPr lang="en-US" sz="60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91440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8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48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স্তর</a:t>
            </a:r>
            <a:endParaRPr lang="en-US" sz="48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SMART\Desktop\image\image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2819400" cy="2057400"/>
          </a:xfrm>
          <a:prstGeom prst="rect">
            <a:avLst/>
          </a:prstGeom>
          <a:noFill/>
        </p:spPr>
      </p:pic>
      <p:pic>
        <p:nvPicPr>
          <p:cNvPr id="9" name="Picture 8" descr="C:\Users\lab3\Desktop\images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971800"/>
            <a:ext cx="2771775" cy="2057400"/>
          </a:xfrm>
          <a:prstGeom prst="rect">
            <a:avLst/>
          </a:prstGeom>
          <a:noFill/>
        </p:spPr>
      </p:pic>
      <p:pic>
        <p:nvPicPr>
          <p:cNvPr id="1026" name="Picture 2" descr="C:\Users\SMART\Downloads\agriculture_england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450" y="533400"/>
            <a:ext cx="2851150" cy="1981200"/>
          </a:xfrm>
          <a:prstGeom prst="rect">
            <a:avLst/>
          </a:prstGeom>
          <a:noFill/>
        </p:spPr>
      </p:pic>
      <p:pic>
        <p:nvPicPr>
          <p:cNvPr id="6" name="Picture 5" descr="C:\Users\SMART\Downloads\1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57199"/>
            <a:ext cx="2743200" cy="2057401"/>
          </a:xfrm>
          <a:prstGeom prst="rect">
            <a:avLst/>
          </a:prstGeom>
          <a:noFill/>
        </p:spPr>
      </p:pic>
      <p:pic>
        <p:nvPicPr>
          <p:cNvPr id="7" name="Picture 6" descr="C:\Users\SMART\Downloads\farmer_620x4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971800"/>
            <a:ext cx="2971800" cy="20574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198"/>
            <a:ext cx="2724150" cy="205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257800" cy="10668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5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4676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চিহিৃত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ctr"/>
            <a:r>
              <a:rPr lang="bn-BD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স্তর-১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123" name="Picture 3" descr="C:\Users\lab3\Desktop\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3810000" cy="426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59552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সংগ্রহ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5" name="Picture 5" descr="C:\Users\lab3\Desktop\Argentina_Pampas_Indians_Hu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3733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bn-BD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স্তর-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২: </a:t>
            </a:r>
            <a:r>
              <a:rPr lang="bn-BD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সমাজ</a:t>
            </a:r>
            <a:endParaRPr lang="en-US" sz="3800" dirty="0">
              <a:solidFill>
                <a:schemeClr val="accent2"/>
              </a:solidFill>
            </a:endParaRPr>
          </a:p>
        </p:txBody>
      </p:sp>
      <p:pic>
        <p:nvPicPr>
          <p:cNvPr id="3" name="Picture 2" descr="C:\Users\SMART\Downloads\34776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4038600" cy="4495800"/>
          </a:xfrm>
          <a:prstGeom prst="rect">
            <a:avLst/>
          </a:prstGeom>
          <a:noFill/>
        </p:spPr>
      </p:pic>
      <p:pic>
        <p:nvPicPr>
          <p:cNvPr id="3074" name="Picture 2" descr="C:\Users\SMART\Downloads\jhum_1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4038599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019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কৃষি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bn-BD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স্তর-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৩: </a:t>
            </a:r>
            <a:r>
              <a:rPr lang="en-US" sz="3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পশুপালন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সমাজ</a:t>
            </a:r>
            <a:endParaRPr lang="en-US" sz="3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lab3\Desktop\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96021" y="3382068"/>
            <a:ext cx="2114845" cy="14384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59436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পশুপালন</a:t>
            </a:r>
            <a:endParaRPr lang="en-US" dirty="0"/>
          </a:p>
        </p:txBody>
      </p:sp>
      <p:pic>
        <p:nvPicPr>
          <p:cNvPr id="10" name="Picture 3" descr="C:\Users\SMART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3886200" cy="4419600"/>
          </a:xfrm>
          <a:prstGeom prst="rect">
            <a:avLst/>
          </a:prstGeom>
          <a:noFill/>
        </p:spPr>
      </p:pic>
      <p:pic>
        <p:nvPicPr>
          <p:cNvPr id="1026" name="Picture 2" descr="C:\Users\lab3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1600"/>
            <a:ext cx="4029075" cy="441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bn-BD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স্তর-</a:t>
            </a:r>
            <a:r>
              <a:rPr lang="en-US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৪: </a:t>
            </a:r>
            <a:r>
              <a:rPr lang="en-US" sz="38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সমাজ</a:t>
            </a:r>
            <a:endParaRPr lang="en-US" sz="3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943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</a:t>
            </a:r>
          </a:p>
        </p:txBody>
      </p:sp>
      <p:pic>
        <p:nvPicPr>
          <p:cNvPr id="2050" name="Picture 2" descr="C:\Users\SMART\Desktop\image\image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1"/>
            <a:ext cx="3990975" cy="4495799"/>
          </a:xfrm>
          <a:prstGeom prst="rect">
            <a:avLst/>
          </a:prstGeom>
          <a:noFill/>
        </p:spPr>
      </p:pic>
      <p:pic>
        <p:nvPicPr>
          <p:cNvPr id="2051" name="Picture 3" descr="C:\Users\SMART\Desktop\image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3962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bn-BD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স্তর-</a:t>
            </a:r>
            <a:r>
              <a:rPr lang="en-US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৫: </a:t>
            </a:r>
            <a:r>
              <a:rPr lang="en-US" sz="38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সমাজ</a:t>
            </a:r>
            <a:endParaRPr lang="en-US" sz="3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 descr="C:\Users\lab3\Desktop\GarmentIndust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886200" cy="4343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5791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শিল্পক্ষেত্র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050" name="Picture 2" descr="C:\Users\SMART\Downloads\34776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267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</TotalTime>
  <Words>177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    স্বাগতম</vt:lpstr>
      <vt:lpstr>PowerPoint Presentation</vt:lpstr>
      <vt:lpstr>PowerPoint Presentation</vt:lpstr>
      <vt:lpstr>শিখন ফল</vt:lpstr>
      <vt:lpstr>স্তর-১: শিকার ও খাদ্য সংগ্রহ ভিত্তিক সমাজ </vt:lpstr>
      <vt:lpstr>স্তর-২: উদ্যান কৃষি ভিত্তিক সমাজ</vt:lpstr>
      <vt:lpstr>স্তর-৩: পশুপালন ভিত্তিক সমাজ</vt:lpstr>
      <vt:lpstr>স্তর-৪: কৃষি ভিত্তিক সমাজ</vt:lpstr>
      <vt:lpstr>স্তর-৫: শিল্প ভিত্তিক সমাজ</vt:lpstr>
      <vt:lpstr>স্তর-৬: শিল্পবিপ্লব পরবর্তী সমাজ</vt:lpstr>
      <vt:lpstr>দলীয়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lab3</dc:creator>
  <cp:lastModifiedBy>Unknown User</cp:lastModifiedBy>
  <cp:revision>196</cp:revision>
  <dcterms:created xsi:type="dcterms:W3CDTF">2006-08-16T00:00:00Z</dcterms:created>
  <dcterms:modified xsi:type="dcterms:W3CDTF">2021-01-06T12:15:46Z</dcterms:modified>
</cp:coreProperties>
</file>