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70" r:id="rId8"/>
    <p:sldId id="264" r:id="rId9"/>
    <p:sldId id="265" r:id="rId10"/>
    <p:sldId id="266" r:id="rId11"/>
    <p:sldId id="268" r:id="rId12"/>
    <p:sldId id="269" r:id="rId13"/>
    <p:sldId id="261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896FF-0E7F-4A06-B760-37840D750AE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4505-2373-49A4-B219-85F0F1159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4505-2373-49A4-B219-85F0F1159C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94" y="103674"/>
            <a:ext cx="577030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অভিনন্দন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0" y="76200"/>
            <a:ext cx="3276600" cy="6582335"/>
            <a:chOff x="1447800" y="990600"/>
            <a:chExt cx="3276600" cy="5181600"/>
          </a:xfrm>
        </p:grpSpPr>
        <p:sp>
          <p:nvSpPr>
            <p:cNvPr id="4" name="Rectangle 3"/>
            <p:cNvSpPr/>
            <p:nvPr/>
          </p:nvSpPr>
          <p:spPr>
            <a:xfrm>
              <a:off x="1828800" y="1143000"/>
              <a:ext cx="152400" cy="441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5562600"/>
              <a:ext cx="914400" cy="609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8800" y="990600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unched Tape 6"/>
            <p:cNvSpPr/>
            <p:nvPr/>
          </p:nvSpPr>
          <p:spPr>
            <a:xfrm>
              <a:off x="1981200" y="990600"/>
              <a:ext cx="2743200" cy="2057400"/>
            </a:xfrm>
            <a:prstGeom prst="flowChartPunchedTap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1600200"/>
              <a:ext cx="10668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desh_bangla.club.peperonity.com.jpg_480_480_0_64000_0_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286" y="2438400"/>
            <a:ext cx="5259114" cy="43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fiq.salam,jabbar.jpg"/>
          <p:cNvPicPr>
            <a:picLocks noChangeAspect="1"/>
          </p:cNvPicPr>
          <p:nvPr/>
        </p:nvPicPr>
        <p:blipFill>
          <a:blip r:embed="rId2"/>
          <a:srcRect l="31442" r="35158" b="31833"/>
          <a:stretch>
            <a:fillRect/>
          </a:stretch>
        </p:blipFill>
        <p:spPr>
          <a:xfrm>
            <a:off x="2286000" y="762000"/>
            <a:ext cx="44958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5200" y="4419600"/>
            <a:ext cx="23622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শফিক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4953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Ujjwal\image\jab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057776" cy="424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jjwal\image\raf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90600"/>
            <a:ext cx="4722626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4953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রফিক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_45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243010" cy="4953000"/>
          </a:xfrm>
          <a:prstGeom prst="rect">
            <a:avLst/>
          </a:prstGeom>
        </p:spPr>
      </p:pic>
      <p:pic>
        <p:nvPicPr>
          <p:cNvPr id="6146" name="Picture 2" descr="D:\Ujjwal\image\Mosaic-with-the-new-flag-Bangladesh-Liberation-W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4343400" cy="488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2963427_ekus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104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Mollahat\IMG_8475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3553"/>
            <a:ext cx="8458200" cy="6172200"/>
          </a:xfrm>
          <a:prstGeom prst="rect">
            <a:avLst/>
          </a:prstGeom>
          <a:noFill/>
        </p:spPr>
      </p:pic>
      <p:pic>
        <p:nvPicPr>
          <p:cNvPr id="3" name="Picture 2" descr="0ba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2479128" cy="134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TMPAX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974" y="457200"/>
            <a:ext cx="7983426" cy="601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600200" y="381000"/>
            <a:ext cx="6172200" cy="160020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আদর্শপাঠ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105400" cy="42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696200" cy="6019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শব্দগুলোর অর্থ জেনে নিই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1336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মুগ্ধ – বিমোহিত।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সমুদ্দুর – সাগর।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বাহার – সৌন্দর্য।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76400"/>
            <a:ext cx="51816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8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84582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উজ্জ্বল দাম,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কাহারডাংগা সরকারী প্রাথমিক বিদ্যালয়,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ফকিরহাট, বাগেরহাট</a:t>
            </a:r>
            <a:r>
              <a:rPr lang="bn-BD" sz="3600" dirty="0" smtClean="0"/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65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228600"/>
            <a:ext cx="3429000" cy="1676400"/>
          </a:xfrm>
          <a:prstGeom prst="horizontalScroll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14400" y="1981200"/>
            <a:ext cx="7010400" cy="45720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দলঃ ৩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 ভাষা শহিদের নাম লিখবে।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দলঃ কবিতায় কোন মাসের কথা বলা হয়েছে তা লিখবে।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দলঃ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 কোন পাখির নাম আছে তা লিখবে।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819400" y="838200"/>
            <a:ext cx="4191000" cy="13716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066800"/>
            <a:ext cx="35052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838200" y="3124200"/>
            <a:ext cx="7772400" cy="19812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7772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একুশে ফেব্রুয়ারি সম্বন্ধে একটি অনুচ্ছেদ রচনা করবে।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igold_AAS_1979_Queen_Soph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8077200" cy="4152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5344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305800" cy="440120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পঞ্চম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পাঠঃ ফেব্রুয়ারির গান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বিশেষ পাঠঃ দোয়েল কোয়েল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……..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বর্ষা-শীতে।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133600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শুদ্ধ উচ্চারণে কবিতাংশটুকু পড়তে পারবে।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ছন্দ ও তাল ঠিক রেখে কবিতাংশটুকু বলতে পারবে।</a:t>
            </a:r>
          </a:p>
          <a:p>
            <a:endParaRPr lang="bn-BD" sz="3200" dirty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যুক্তবর্ণ ভেঙ্গে লিখতে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7373" y="2514600"/>
            <a:ext cx="838200" cy="18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" y="4419600"/>
            <a:ext cx="838200" cy="18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" y="3505200"/>
            <a:ext cx="838200" cy="18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1000"/>
            <a:ext cx="678872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19.jpg"/>
          <p:cNvPicPr>
            <a:picLocks noChangeAspect="1"/>
          </p:cNvPicPr>
          <p:nvPr/>
        </p:nvPicPr>
        <p:blipFill>
          <a:blip r:embed="rId2" cstate="print"/>
          <a:srcRect r="11304"/>
          <a:stretch>
            <a:fillRect/>
          </a:stretch>
        </p:blipFill>
        <p:spPr>
          <a:xfrm>
            <a:off x="381000" y="228600"/>
            <a:ext cx="8353197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1066800"/>
            <a:ext cx="313098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193Q6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5486400" cy="48262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3657600"/>
            <a:ext cx="32766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ফেব্রুয়ারির গান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jjwal\image\IMAG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9986"/>
            <a:ext cx="7219950" cy="612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.somewhereinblog.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5714999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7332992_1-5._Shaheed_Bork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400"/>
            <a:ext cx="5562600" cy="4830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5562600"/>
            <a:ext cx="2133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138</Words>
  <Application>Microsoft Office PowerPoint</Application>
  <PresentationFormat>On-screen Show (4:3)</PresentationFormat>
  <Paragraphs>38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Kahardanga</cp:lastModifiedBy>
  <cp:revision>48</cp:revision>
  <dcterms:created xsi:type="dcterms:W3CDTF">2006-08-16T00:00:00Z</dcterms:created>
  <dcterms:modified xsi:type="dcterms:W3CDTF">2021-01-06T09:00:55Z</dcterms:modified>
</cp:coreProperties>
</file>