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6" r:id="rId5"/>
    <p:sldId id="269" r:id="rId6"/>
    <p:sldId id="270" r:id="rId7"/>
    <p:sldId id="265" r:id="rId8"/>
    <p:sldId id="271" r:id="rId9"/>
    <p:sldId id="273" r:id="rId10"/>
    <p:sldId id="280" r:id="rId11"/>
    <p:sldId id="282" r:id="rId12"/>
    <p:sldId id="285" r:id="rId13"/>
    <p:sldId id="283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AC238-E67D-470C-B98B-39EC131AEA6D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DB3FA-3CDC-495B-B16C-84D7592990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6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12A2C-C07F-4DB2-A306-CAE3C307E5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6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5369004"/>
            <a:ext cx="71628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সবাইকে শুভেচ্ছা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elumno_nucifera_open_flower_-_botanic_garden_adela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8263"/>
            <a:ext cx="7089570" cy="519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4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 descr="cvbn.jpg"/>
          <p:cNvPicPr>
            <a:picLocks noChangeAspect="1"/>
          </p:cNvPicPr>
          <p:nvPr/>
        </p:nvPicPr>
        <p:blipFill>
          <a:blip r:embed="rId2" cstate="print"/>
          <a:srcRect l="8333" r="8333" b="11951"/>
          <a:stretch>
            <a:fillRect/>
          </a:stretch>
        </p:blipFill>
        <p:spPr>
          <a:xfrm>
            <a:off x="381000" y="228600"/>
            <a:ext cx="2286000" cy="2209800"/>
          </a:xfrm>
          <a:prstGeom prst="rect">
            <a:avLst/>
          </a:prstGeom>
        </p:spPr>
      </p:pic>
      <p:pic>
        <p:nvPicPr>
          <p:cNvPr id="94" name="Picture 93" descr="cvbn.jpg"/>
          <p:cNvPicPr>
            <a:picLocks noChangeAspect="1"/>
          </p:cNvPicPr>
          <p:nvPr/>
        </p:nvPicPr>
        <p:blipFill>
          <a:blip r:embed="rId2" cstate="print"/>
          <a:srcRect l="6154" r="10769" b="9524"/>
          <a:stretch>
            <a:fillRect/>
          </a:stretch>
        </p:blipFill>
        <p:spPr>
          <a:xfrm>
            <a:off x="2438400" y="2362200"/>
            <a:ext cx="4114800" cy="2895600"/>
          </a:xfrm>
          <a:prstGeom prst="rect">
            <a:avLst/>
          </a:prstGeom>
        </p:spPr>
      </p:pic>
      <p:pic>
        <p:nvPicPr>
          <p:cNvPr id="98" name="Picture 97" descr="23.jpg"/>
          <p:cNvPicPr>
            <a:picLocks noChangeAspect="1"/>
          </p:cNvPicPr>
          <p:nvPr/>
        </p:nvPicPr>
        <p:blipFill>
          <a:blip r:embed="rId3" cstate="print"/>
          <a:srcRect l="5850" t="8006" r="10684" b="13874"/>
          <a:stretch>
            <a:fillRect/>
          </a:stretch>
        </p:blipFill>
        <p:spPr>
          <a:xfrm rot="16928158">
            <a:off x="2822892" y="3415626"/>
            <a:ext cx="386543" cy="319403"/>
          </a:xfrm>
          <a:prstGeom prst="ellipse">
            <a:avLst/>
          </a:prstGeom>
        </p:spPr>
      </p:pic>
      <p:pic>
        <p:nvPicPr>
          <p:cNvPr id="105" name="Picture 104" descr="23.jpg"/>
          <p:cNvPicPr>
            <a:picLocks noChangeAspect="1"/>
          </p:cNvPicPr>
          <p:nvPr/>
        </p:nvPicPr>
        <p:blipFill>
          <a:blip r:embed="rId4" cstate="print"/>
          <a:srcRect l="5850" t="8006" r="10684" b="13874"/>
          <a:stretch>
            <a:fillRect/>
          </a:stretch>
        </p:blipFill>
        <p:spPr>
          <a:xfrm rot="16200000">
            <a:off x="3164669" y="3312331"/>
            <a:ext cx="411427" cy="339965"/>
          </a:xfrm>
          <a:prstGeom prst="ellipse">
            <a:avLst/>
          </a:prstGeom>
        </p:spPr>
      </p:pic>
      <p:pic>
        <p:nvPicPr>
          <p:cNvPr id="111" name="Picture 110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378200" y="3403600"/>
            <a:ext cx="406399" cy="304799"/>
          </a:xfrm>
          <a:prstGeom prst="ellipse">
            <a:avLst/>
          </a:prstGeom>
        </p:spPr>
      </p:pic>
      <p:pic>
        <p:nvPicPr>
          <p:cNvPr id="115" name="Picture 114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606800" y="3479800"/>
            <a:ext cx="406399" cy="304799"/>
          </a:xfrm>
          <a:prstGeom prst="ellipse">
            <a:avLst/>
          </a:prstGeom>
        </p:spPr>
      </p:pic>
      <p:pic>
        <p:nvPicPr>
          <p:cNvPr id="116" name="Picture 115" descr="cvbn.jpg"/>
          <p:cNvPicPr>
            <a:picLocks noChangeAspect="1"/>
          </p:cNvPicPr>
          <p:nvPr/>
        </p:nvPicPr>
        <p:blipFill>
          <a:blip r:embed="rId2" cstate="print"/>
          <a:srcRect l="8333" r="8333" b="11951"/>
          <a:stretch>
            <a:fillRect/>
          </a:stretch>
        </p:blipFill>
        <p:spPr>
          <a:xfrm>
            <a:off x="6477000" y="0"/>
            <a:ext cx="2286000" cy="2209800"/>
          </a:xfrm>
          <a:prstGeom prst="rect">
            <a:avLst/>
          </a:prstGeom>
        </p:spPr>
      </p:pic>
      <p:pic>
        <p:nvPicPr>
          <p:cNvPr id="117" name="Picture 116" descr="cvbn.jpg"/>
          <p:cNvPicPr>
            <a:picLocks noChangeAspect="1"/>
          </p:cNvPicPr>
          <p:nvPr/>
        </p:nvPicPr>
        <p:blipFill>
          <a:blip r:embed="rId2" cstate="print"/>
          <a:srcRect l="8333" r="8333" b="11951"/>
          <a:stretch>
            <a:fillRect/>
          </a:stretch>
        </p:blipFill>
        <p:spPr>
          <a:xfrm>
            <a:off x="6858000" y="4343400"/>
            <a:ext cx="2286000" cy="2209800"/>
          </a:xfrm>
          <a:prstGeom prst="rect">
            <a:avLst/>
          </a:prstGeom>
        </p:spPr>
      </p:pic>
      <p:pic>
        <p:nvPicPr>
          <p:cNvPr id="118" name="Picture 117" descr="cvbn.jpg"/>
          <p:cNvPicPr>
            <a:picLocks noChangeAspect="1"/>
          </p:cNvPicPr>
          <p:nvPr/>
        </p:nvPicPr>
        <p:blipFill>
          <a:blip r:embed="rId2" cstate="print"/>
          <a:srcRect l="8333" t="3036" r="13889" b="11951"/>
          <a:stretch>
            <a:fillRect/>
          </a:stretch>
        </p:blipFill>
        <p:spPr>
          <a:xfrm flipH="1">
            <a:off x="228600" y="4648200"/>
            <a:ext cx="2051957" cy="1981200"/>
          </a:xfrm>
          <a:prstGeom prst="rect">
            <a:avLst/>
          </a:prstGeom>
        </p:spPr>
      </p:pic>
      <p:pic>
        <p:nvPicPr>
          <p:cNvPr id="119" name="Picture 118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987800" y="3708400"/>
            <a:ext cx="406399" cy="304799"/>
          </a:xfrm>
          <a:prstGeom prst="ellipse">
            <a:avLst/>
          </a:prstGeom>
        </p:spPr>
      </p:pic>
      <p:pic>
        <p:nvPicPr>
          <p:cNvPr id="120" name="Picture 119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902200" y="3251200"/>
            <a:ext cx="406399" cy="304799"/>
          </a:xfrm>
          <a:prstGeom prst="ellipse">
            <a:avLst/>
          </a:prstGeom>
        </p:spPr>
      </p:pic>
      <p:pic>
        <p:nvPicPr>
          <p:cNvPr id="121" name="Picture 120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207000" y="3327400"/>
            <a:ext cx="406399" cy="304799"/>
          </a:xfrm>
          <a:prstGeom prst="ellipse">
            <a:avLst/>
          </a:prstGeom>
        </p:spPr>
      </p:pic>
      <p:pic>
        <p:nvPicPr>
          <p:cNvPr id="122" name="Picture 121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588000" y="3175000"/>
            <a:ext cx="406399" cy="304799"/>
          </a:xfrm>
          <a:prstGeom prst="ellipse">
            <a:avLst/>
          </a:prstGeom>
        </p:spPr>
      </p:pic>
      <p:pic>
        <p:nvPicPr>
          <p:cNvPr id="123" name="Picture 122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368800" y="3632200"/>
            <a:ext cx="406399" cy="304799"/>
          </a:xfrm>
          <a:prstGeom prst="ellipse">
            <a:avLst/>
          </a:prstGeom>
        </p:spPr>
      </p:pic>
      <p:pic>
        <p:nvPicPr>
          <p:cNvPr id="125" name="Picture 124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283200" y="3022600"/>
            <a:ext cx="406399" cy="304799"/>
          </a:xfrm>
          <a:prstGeom prst="ellipse">
            <a:avLst/>
          </a:prstGeom>
        </p:spPr>
      </p:pic>
      <p:pic>
        <p:nvPicPr>
          <p:cNvPr id="126" name="Picture 125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673600" y="3556000"/>
            <a:ext cx="406399" cy="304799"/>
          </a:xfrm>
          <a:prstGeom prst="ellipse">
            <a:avLst/>
          </a:prstGeom>
        </p:spPr>
      </p:pic>
      <p:pic>
        <p:nvPicPr>
          <p:cNvPr id="128" name="Picture 127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978400" y="3632200"/>
            <a:ext cx="406399" cy="304799"/>
          </a:xfrm>
          <a:prstGeom prst="ellipse">
            <a:avLst/>
          </a:prstGeom>
        </p:spPr>
      </p:pic>
      <p:pic>
        <p:nvPicPr>
          <p:cNvPr id="129" name="Picture 128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445000" y="3327400"/>
            <a:ext cx="406399" cy="304799"/>
          </a:xfrm>
          <a:prstGeom prst="ellipse">
            <a:avLst/>
          </a:prstGeom>
        </p:spPr>
      </p:pic>
      <p:pic>
        <p:nvPicPr>
          <p:cNvPr id="130" name="Picture 129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283200" y="3632200"/>
            <a:ext cx="406399" cy="304799"/>
          </a:xfrm>
          <a:prstGeom prst="ellipse">
            <a:avLst/>
          </a:prstGeom>
        </p:spPr>
      </p:pic>
      <p:pic>
        <p:nvPicPr>
          <p:cNvPr id="131" name="Picture 130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892800" y="3327400"/>
            <a:ext cx="406399" cy="304799"/>
          </a:xfrm>
          <a:prstGeom prst="ellipse">
            <a:avLst/>
          </a:prstGeom>
        </p:spPr>
      </p:pic>
      <p:pic>
        <p:nvPicPr>
          <p:cNvPr id="132" name="Picture 131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378200" y="3098800"/>
            <a:ext cx="406399" cy="304799"/>
          </a:xfrm>
          <a:prstGeom prst="ellipse">
            <a:avLst/>
          </a:prstGeom>
        </p:spPr>
      </p:pic>
      <p:pic>
        <p:nvPicPr>
          <p:cNvPr id="133" name="Picture 132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902200" y="2946400"/>
            <a:ext cx="406399" cy="304799"/>
          </a:xfrm>
          <a:prstGeom prst="ellipse">
            <a:avLst/>
          </a:prstGeom>
        </p:spPr>
      </p:pic>
      <p:pic>
        <p:nvPicPr>
          <p:cNvPr id="134" name="Picture 133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521200" y="3022600"/>
            <a:ext cx="406399" cy="304799"/>
          </a:xfrm>
          <a:prstGeom prst="ellipse">
            <a:avLst/>
          </a:prstGeom>
        </p:spPr>
      </p:pic>
      <p:pic>
        <p:nvPicPr>
          <p:cNvPr id="135" name="Picture 134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140200" y="2794000"/>
            <a:ext cx="406399" cy="304799"/>
          </a:xfrm>
          <a:prstGeom prst="ellipse">
            <a:avLst/>
          </a:prstGeom>
        </p:spPr>
      </p:pic>
      <p:pic>
        <p:nvPicPr>
          <p:cNvPr id="136" name="Picture 135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759200" y="2794000"/>
            <a:ext cx="406399" cy="304799"/>
          </a:xfrm>
          <a:prstGeom prst="ellipse">
            <a:avLst/>
          </a:prstGeom>
        </p:spPr>
      </p:pic>
      <p:pic>
        <p:nvPicPr>
          <p:cNvPr id="137" name="Picture 136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454400" y="2717800"/>
            <a:ext cx="406399" cy="304799"/>
          </a:xfrm>
          <a:prstGeom prst="ellipse">
            <a:avLst/>
          </a:prstGeom>
        </p:spPr>
      </p:pic>
      <p:pic>
        <p:nvPicPr>
          <p:cNvPr id="138" name="Picture 137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149600" y="2946400"/>
            <a:ext cx="406399" cy="304799"/>
          </a:xfrm>
          <a:prstGeom prst="ellipse">
            <a:avLst/>
          </a:prstGeom>
        </p:spPr>
      </p:pic>
      <p:pic>
        <p:nvPicPr>
          <p:cNvPr id="139" name="Picture 138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987800" y="2565400"/>
            <a:ext cx="406399" cy="304799"/>
          </a:xfrm>
          <a:prstGeom prst="ellipse">
            <a:avLst/>
          </a:prstGeom>
        </p:spPr>
      </p:pic>
      <p:pic>
        <p:nvPicPr>
          <p:cNvPr id="140" name="Picture 139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673600" y="2641600"/>
            <a:ext cx="406399" cy="304799"/>
          </a:xfrm>
          <a:prstGeom prst="ellipse">
            <a:avLst/>
          </a:prstGeom>
        </p:spPr>
      </p:pic>
      <p:pic>
        <p:nvPicPr>
          <p:cNvPr id="141" name="Picture 140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435600" y="2870200"/>
            <a:ext cx="406399" cy="304799"/>
          </a:xfrm>
          <a:prstGeom prst="ellipse">
            <a:avLst/>
          </a:prstGeom>
        </p:spPr>
      </p:pic>
      <p:pic>
        <p:nvPicPr>
          <p:cNvPr id="142" name="Picture 141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816600" y="2870200"/>
            <a:ext cx="406399" cy="304799"/>
          </a:xfrm>
          <a:prstGeom prst="ellipse">
            <a:avLst/>
          </a:prstGeom>
        </p:spPr>
      </p:pic>
      <p:pic>
        <p:nvPicPr>
          <p:cNvPr id="143" name="Picture 142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5054600" y="2717800"/>
            <a:ext cx="406399" cy="304799"/>
          </a:xfrm>
          <a:prstGeom prst="ellipse">
            <a:avLst/>
          </a:prstGeom>
        </p:spPr>
      </p:pic>
      <p:pic>
        <p:nvPicPr>
          <p:cNvPr id="144" name="Picture 143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368800" y="2641600"/>
            <a:ext cx="406399" cy="304799"/>
          </a:xfrm>
          <a:prstGeom prst="ellipse">
            <a:avLst/>
          </a:prstGeom>
        </p:spPr>
      </p:pic>
      <p:pic>
        <p:nvPicPr>
          <p:cNvPr id="145" name="Picture 144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683000" y="2565400"/>
            <a:ext cx="406399" cy="304799"/>
          </a:xfrm>
          <a:prstGeom prst="ellipse">
            <a:avLst/>
          </a:prstGeom>
        </p:spPr>
      </p:pic>
      <p:pic>
        <p:nvPicPr>
          <p:cNvPr id="146" name="Picture 145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073400" y="2717800"/>
            <a:ext cx="406399" cy="304799"/>
          </a:xfrm>
          <a:prstGeom prst="ellipse">
            <a:avLst/>
          </a:prstGeom>
        </p:spPr>
      </p:pic>
      <p:pic>
        <p:nvPicPr>
          <p:cNvPr id="147" name="Picture 146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302000" y="2565400"/>
            <a:ext cx="406399" cy="304799"/>
          </a:xfrm>
          <a:prstGeom prst="ellipse">
            <a:avLst/>
          </a:prstGeom>
        </p:spPr>
      </p:pic>
      <p:pic>
        <p:nvPicPr>
          <p:cNvPr id="148" name="Picture 147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2921000" y="3022600"/>
            <a:ext cx="406399" cy="304799"/>
          </a:xfrm>
          <a:prstGeom prst="ellipse">
            <a:avLst/>
          </a:prstGeom>
        </p:spPr>
      </p:pic>
      <p:pic>
        <p:nvPicPr>
          <p:cNvPr id="149" name="Picture 148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683000" y="3098800"/>
            <a:ext cx="406399" cy="304799"/>
          </a:xfrm>
          <a:prstGeom prst="ellipse">
            <a:avLst/>
          </a:prstGeom>
        </p:spPr>
      </p:pic>
      <p:pic>
        <p:nvPicPr>
          <p:cNvPr id="150" name="Picture 149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4064000" y="3175000"/>
            <a:ext cx="406399" cy="304799"/>
          </a:xfrm>
          <a:prstGeom prst="ellipse">
            <a:avLst/>
          </a:prstGeom>
        </p:spPr>
      </p:pic>
      <p:pic>
        <p:nvPicPr>
          <p:cNvPr id="151" name="Picture 150" descr="23.jpg"/>
          <p:cNvPicPr>
            <a:picLocks noChangeAspect="1"/>
          </p:cNvPicPr>
          <p:nvPr/>
        </p:nvPicPr>
        <p:blipFill>
          <a:blip r:embed="rId5" cstate="print"/>
          <a:srcRect l="5850" t="8006" r="10684" b="13874"/>
          <a:stretch>
            <a:fillRect/>
          </a:stretch>
        </p:blipFill>
        <p:spPr>
          <a:xfrm rot="16200000">
            <a:off x="3225800" y="3403600"/>
            <a:ext cx="406399" cy="304799"/>
          </a:xfrm>
          <a:prstGeom prst="ellipse">
            <a:avLst/>
          </a:prstGeom>
        </p:spPr>
      </p:pic>
      <p:pic>
        <p:nvPicPr>
          <p:cNvPr id="152" name="Picture 151" descr="23.jpg"/>
          <p:cNvPicPr>
            <a:picLocks noChangeAspect="1"/>
          </p:cNvPicPr>
          <p:nvPr/>
        </p:nvPicPr>
        <p:blipFill>
          <a:blip r:embed="rId6" cstate="print"/>
          <a:srcRect l="8343" t="8341" r="8097" b="17529"/>
          <a:stretch>
            <a:fillRect/>
          </a:stretch>
        </p:blipFill>
        <p:spPr>
          <a:xfrm rot="16746357">
            <a:off x="5626592" y="2725569"/>
            <a:ext cx="356976" cy="279589"/>
          </a:xfrm>
          <a:prstGeom prst="ellipse">
            <a:avLst/>
          </a:prstGeom>
        </p:spPr>
      </p:pic>
      <p:pic>
        <p:nvPicPr>
          <p:cNvPr id="153" name="Picture 152" descr="23.jpg"/>
          <p:cNvPicPr>
            <a:picLocks noChangeAspect="1"/>
          </p:cNvPicPr>
          <p:nvPr/>
        </p:nvPicPr>
        <p:blipFill>
          <a:blip r:embed="rId6" cstate="print"/>
          <a:srcRect l="8343" t="8341" r="8097" b="17529"/>
          <a:stretch>
            <a:fillRect/>
          </a:stretch>
        </p:blipFill>
        <p:spPr>
          <a:xfrm rot="16746357">
            <a:off x="6083793" y="2877968"/>
            <a:ext cx="356976" cy="279589"/>
          </a:xfrm>
          <a:prstGeom prst="ellipse">
            <a:avLst/>
          </a:prstGeom>
        </p:spPr>
      </p:pic>
      <p:sp>
        <p:nvSpPr>
          <p:cNvPr id="46" name="TextBox 45"/>
          <p:cNvSpPr txBox="1"/>
          <p:nvPr/>
        </p:nvSpPr>
        <p:spPr>
          <a:xfrm rot="489682">
            <a:off x="610729" y="1660574"/>
            <a:ext cx="1605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৯টি আম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489682">
            <a:off x="6662776" y="1406422"/>
            <a:ext cx="1605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৯টি আম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489682">
            <a:off x="6967576" y="5673622"/>
            <a:ext cx="1605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৯টি আম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381823">
            <a:off x="795376" y="5902222"/>
            <a:ext cx="1605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৯টি আম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2819400" y="2895600"/>
            <a:ext cx="3886200" cy="1323439"/>
            <a:chOff x="2590800" y="2895600"/>
            <a:chExt cx="3886200" cy="1323439"/>
          </a:xfrm>
        </p:grpSpPr>
        <p:sp>
          <p:nvSpPr>
            <p:cNvPr id="51" name="TextBox 50"/>
            <p:cNvSpPr txBox="1"/>
            <p:nvPr/>
          </p:nvSpPr>
          <p:spPr>
            <a:xfrm>
              <a:off x="2590800" y="2895600"/>
              <a:ext cx="3886200" cy="13234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 prst="angle"/>
            </a:sp3d>
          </p:spPr>
          <p:txBody>
            <a:bodyPr wrap="square" rtlCol="0">
              <a:spAutoFit/>
            </a:bodyPr>
            <a:lstStyle/>
            <a:p>
              <a:r>
                <a:rPr lang="bn-BD" sz="8000" b="1" dirty="0" smtClean="0">
                  <a:latin typeface="NikoshBAN" pitchFamily="2" charset="0"/>
                  <a:cs typeface="NikoshBAN" pitchFamily="2" charset="0"/>
                </a:rPr>
                <a:t>৩৬   ৪=৯</a:t>
              </a:r>
              <a:endParaRPr lang="en-US" sz="8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2" name="Division 51"/>
            <p:cNvSpPr/>
            <p:nvPr/>
          </p:nvSpPr>
          <p:spPr>
            <a:xfrm>
              <a:off x="3810000" y="3352800"/>
              <a:ext cx="685800" cy="381000"/>
            </a:xfrm>
            <a:prstGeom prst="mathDivid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ight Arrow 54"/>
          <p:cNvSpPr/>
          <p:nvPr/>
        </p:nvSpPr>
        <p:spPr>
          <a:xfrm rot="19894544">
            <a:off x="4512077" y="2257255"/>
            <a:ext cx="2197608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12668732">
            <a:off x="2358837" y="2222749"/>
            <a:ext cx="2197608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8868988">
            <a:off x="2350738" y="4829042"/>
            <a:ext cx="2197608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2330586">
            <a:off x="4500802" y="4922658"/>
            <a:ext cx="2197608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514600" y="1905000"/>
            <a:ext cx="40386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টি ঝুড়ির </a:t>
            </a:r>
            <a:r>
              <a:rPr lang="bn-BD" sz="9600" b="1" dirty="0" smtClean="0">
                <a:solidFill>
                  <a:srgbClr val="3616F6"/>
                </a:solidFill>
                <a:latin typeface="NikoshBAN" pitchFamily="2" charset="0"/>
                <a:cs typeface="NikoshBAN" pitchFamily="2" charset="0"/>
              </a:rPr>
              <a:t>গড়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আম সংখ্যা ৯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67000" y="2057400"/>
            <a:ext cx="3733800" cy="347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৪টি ঝুড়ির ৯টি আম বের হল বড় ঝুড়ির ৩৬টি আমকে ঝুড়ির সংখ্যা দিয়ে ভাগ করে।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4343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3616F6"/>
                </a:solidFill>
                <a:latin typeface="NikoshBAN" pitchFamily="2" charset="0"/>
                <a:cs typeface="NikoshBAN" pitchFamily="2" charset="0"/>
              </a:rPr>
              <a:t>৩৬টি আম</a:t>
            </a:r>
            <a:endParaRPr lang="en-US" sz="3600" b="1" dirty="0">
              <a:solidFill>
                <a:srgbClr val="3616F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55556E-6 C -0.01059 -0.00742 -0.02118 -0.01482 -0.02899 -0.02154 C -0.03681 -0.02825 -0.03681 -0.02848 -0.0467 -0.04075 C -0.0566 -0.05302 -0.07743 -0.07779 -0.08872 -0.09468 C -0.1 -0.11158 -0.10226 -0.12015 -0.11441 -0.14191 C -0.12656 -0.16367 -0.14462 -0.19607 -0.16129 -0.2257 C -0.17795 -0.25533 -0.20226 -0.30232 -0.21441 -0.32038 C -0.22656 -0.33843 -0.22691 -0.32941 -0.23386 -0.33334 C -0.2408 -0.33728 -0.25191 -0.34191 -0.25642 -0.34399 " pathEditMode="relative" ptsTypes="aaaaaaaaA">
                                      <p:cBhvr>
                                        <p:cTn id="11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C -0.0125 -0.02268 -0.025 -0.04491 -0.03403 -0.05787 C -0.04271 -0.07083 -0.04775 -0.06944 -0.0533 -0.07731 C -0.05886 -0.08518 -0.06042 -0.09352 -0.06771 -0.10532 C -0.07518 -0.11713 -0.08525 -0.13032 -0.09844 -0.14815 C -0.11164 -0.16597 -0.13664 -0.19907 -0.14688 -0.21273 C -0.15712 -0.22639 -0.15591 -0.22477 -0.15973 -0.22986 C -0.16355 -0.23495 -0.16632 -0.23773 -0.16945 -0.24282 C -0.17257 -0.24791 -0.17466 -0.25393 -0.179 -0.25995 C -0.18334 -0.26597 -0.19115 -0.275 -0.19514 -0.2794 C -0.19914 -0.28379 -0.19983 -0.28264 -0.2033 -0.28588 C -0.20677 -0.28912 -0.21129 -0.29491 -0.21615 -0.29884 C -0.22101 -0.30278 -0.2283 -0.30625 -0.2323 -0.30949 C -0.23629 -0.31273 -0.23837 -0.31551 -0.24028 -0.31805 " pathEditMode="relative" ptsTypes="aaaaaaaaaaaaaA">
                                      <p:cBhvr>
                                        <p:cTn id="13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C -0.00347 0.00023 -0.00677 0.0007 -0.00972 -0.01296 C -0.01268 -0.02662 -0.01389 -0.06018 -0.01771 -0.08171 C -0.02153 -0.10324 -0.02604 -0.12801 -0.03229 -0.1419 C -0.03854 -0.15579 -0.04636 -0.15764 -0.05486 -0.16551 C -0.06337 -0.17338 -0.07552 -0.17893 -0.08386 -0.18935 C -0.09219 -0.19977 -0.09705 -0.21343 -0.10486 -0.22801 C -0.11268 -0.24259 -0.12136 -0.26458 -0.13056 -0.27755 C -0.13976 -0.29051 -0.15 -0.29676 -0.15972 -0.30532 C -0.16945 -0.31389 -0.18038 -0.32106 -0.18872 -0.32893 C -0.19705 -0.3368 -0.20295 -0.35208 -0.20972 -0.35278 C -0.21649 -0.35347 -0.22222 -0.33866 -0.22899 -0.33333 C -0.23577 -0.32801 -0.24288 -0.3243 -0.25 -0.32037 " pathEditMode="relative" ptsTypes="aaaaaaaaaaaaA">
                                      <p:cBhvr>
                                        <p:cTn id="15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3.7037E-7 C -0.00538 -0.0088 -0.01076 -0.01759 -0.01614 -0.02801 C -0.02152 -0.03843 -0.02604 -0.04815 -0.03229 -0.0625 C -0.03854 -0.07685 -0.04583 -0.10046 -0.0533 -0.11412 C -0.06076 -0.12778 -0.06527 -0.12986 -0.07743 -0.14421 C -0.08958 -0.15857 -0.11406 -0.1875 -0.12586 -0.2 C -0.13767 -0.2125 -0.13802 -0.21181 -0.14843 -0.21945 C -0.15885 -0.22709 -0.17951 -0.2382 -0.18871 -0.24537 C -0.19791 -0.25255 -0.19895 -0.25926 -0.2033 -0.2625 C -0.20764 -0.26574 -0.21267 -0.26435 -0.21458 -0.26459 " pathEditMode="relative" ptsTypes="aaaaaaaaaA">
                                      <p:cBhvr>
                                        <p:cTn id="17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5.55556E-6 C -0.00277 -0.01089 -0.00555 -0.02154 -0.01284 -0.03658 C -0.02013 -0.05163 -0.03281 -0.07292 -0.04357 -0.09052 C -0.05433 -0.10811 -0.06562 -0.12779 -0.07743 -0.14214 C -0.08923 -0.15649 -0.10364 -0.16899 -0.11458 -0.1764 C -0.12552 -0.1838 -0.13177 -0.1838 -0.14357 -0.18728 C -0.15538 -0.19075 -0.17308 -0.19584 -0.18541 -0.19792 C -0.19774 -0.20001 -0.21076 -0.19955 -0.2177 -0.20001 C -0.22465 -0.20047 -0.22604 -0.20024 -0.22743 -0.20001 " pathEditMode="relative" ptsTypes="aaaaaaaaA">
                                      <p:cBhvr>
                                        <p:cTn id="19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C -0.00903 -0.01342 -0.01806 -0.02662 -0.02552 -0.04421 C -0.03299 -0.0618 -0.03664 -0.08241 -0.0441 -0.10532 C -0.05157 -0.12824 -0.05313 -0.15602 -0.06962 -0.18287 C -0.08594 -0.20972 -0.12483 -0.24884 -0.14254 -0.26597 C -0.16025 -0.28287 -0.16962 -0.28102 -0.175 -0.28518 " pathEditMode="relative" rAng="0" ptsTypes="aaaaaA">
                                      <p:cBhvr>
                                        <p:cTn id="21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14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0115 C 3.33333E-6 -0.02963 -0.00035 -0.0581 -0.00139 -0.07638 C -0.00243 -0.09467 -0.00365 -0.1 -0.00625 -0.11064 C -0.00886 -0.12129 -0.0132 -0.1287 -0.01754 -0.14097 C -0.02188 -0.15324 -0.02657 -0.17129 -0.03195 -0.18379 C -0.03733 -0.19629 -0.04341 -0.20578 -0.04966 -0.2162 C -0.05591 -0.22662 -0.06111 -0.23634 -0.0691 -0.24629 C -0.07709 -0.25625 -0.08976 -0.26967 -0.09809 -0.27638 C -0.10643 -0.2831 -0.11111 -0.28379 -0.1191 -0.28703 C -0.12709 -0.29027 -0.13629 -0.2949 -0.14653 -0.2956 C -0.15677 -0.29629 -0.17292 -0.29467 -0.18039 -0.29143 C -0.18785 -0.28819 -0.18976 -0.2824 -0.19167 -0.27638 " pathEditMode="relative" rAng="0" ptsTypes="aaaaaaaaaaaA">
                                      <p:cBhvr>
                                        <p:cTn id="23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-148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C -0.00798 -0.0213 -0.01597 -0.04259 -0.01944 -0.06019 C -0.02292 -0.07778 -0.01858 -0.09097 -0.02101 -0.10532 C -0.02344 -0.11968 -0.0276 -0.13218 -0.03385 -0.1463 C -0.0401 -0.16042 -0.05121 -0.17616 -0.05816 -0.18935 C -0.0651 -0.20255 -0.06892 -0.21713 -0.07587 -0.22593 C -0.08281 -0.23472 -0.08906 -0.23657 -0.1 -0.24306 C -0.11094 -0.24954 -0.13351 -0.26065 -0.14201 -0.26458 C -0.15052 -0.26852 -0.14757 -0.2669 -0.15156 -0.26667 C -0.15555 -0.26644 -0.16094 -0.26458 -0.16614 -0.2625 " pathEditMode="relative" ptsTypes="aaaaaaaaaA">
                                      <p:cBhvr>
                                        <p:cTn id="25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C -0.01042 -0.01273 -0.02083 -0.02523 -0.02587 -0.03657 C -0.0309 -0.04791 -0.02865 -0.0544 -0.03056 -0.06875 C -0.03247 -0.0831 -0.03385 -0.1081 -0.03715 -0.12245 C -0.04045 -0.1368 -0.04601 -0.14491 -0.05 -0.15463 C -0.05399 -0.16435 -0.05573 -0.1706 -0.06128 -0.18055 C -0.06684 -0.19051 -0.0776 -0.20648 -0.08385 -0.21504 C -0.0901 -0.22361 -0.09306 -0.22477 -0.09844 -0.23217 C -0.10382 -0.23958 -0.10764 -0.24722 -0.11615 -0.26018 C -0.12465 -0.27315 -0.14201 -0.29907 -0.15 -0.30949 C -0.15799 -0.31991 -0.15955 -0.31852 -0.16441 -0.32245 C -0.16927 -0.32639 -0.17413 -0.32986 -0.17899 -0.33333 " pathEditMode="relative" rAng="0" ptsTypes="aaaaaaaaaaaA">
                                      <p:cBhvr>
                                        <p:cTn id="27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C 0.0033 -0.0419 0.00677 -0.0838 0.00972 -0.10741 C 0.01267 -0.13102 0.00972 -0.13102 0.01771 -0.1419 C 0.0257 -0.15278 0.04462 -0.16204 0.05799 -0.17199 C 0.07135 -0.18195 0.08021 -0.1963 0.09844 -0.20208 C 0.11667 -0.20787 0.14792 -0.20208 0.16771 -0.20648 C 0.1875 -0.21088 0.19774 -0.22199 0.21771 -0.22801 C 0.23767 -0.23403 0.26563 -0.23982 0.28715 -0.24306 C 0.30868 -0.2463 0.3276 -0.24676 0.3467 -0.24722 " pathEditMode="relative" ptsTypes="aaaaaaaaA">
                                      <p:cBhvr>
                                        <p:cTn id="29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2.59259E-6 C -0.00155 -0.00903 -0.00294 -0.01782 5.55556E-6 -0.03241 C 0.00296 -0.04699 0.00904 -0.06991 0.01772 -0.08819 C 0.0264 -0.10648 0.03542 -0.12662 0.05174 -0.14213 C 0.06806 -0.15764 0.09931 -0.16782 0.11615 -0.18078 C 0.13299 -0.19375 0.14046 -0.21088 0.15331 -0.21944 C 0.16615 -0.22801 0.16806 -0.22662 0.19358 -0.23241 C 0.21911 -0.23819 0.27935 -0.24398 0.30643 -0.25393 C 0.33351 -0.26389 0.34497 -0.27824 0.35643 -0.29259 " pathEditMode="relative" ptsTypes="aaaaaaaaA">
                                      <p:cBhvr>
                                        <p:cTn id="31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C -0.00104 -0.00532 -0.00191 -0.01065 0.00313 -0.02153 C 0.00816 -0.03241 0.01945 -0.05139 0.03056 -0.06482 C 0.04167 -0.07778 0.05104 -0.08773 0.06927 -0.10093 C 0.0875 -0.11412 0.11667 -0.12824 0.14028 -0.14398 C 0.16389 -0.15972 0.18039 -0.1713 0.21129 -0.1956 C 0.24219 -0.21991 0.29775 -0.2713 0.3257 -0.29028 C 0.35365 -0.30926 0.36858 -0.30463 0.379 -0.30972 C 0.38941 -0.31482 0.38907 -0.31759 0.38872 -0.32037 " pathEditMode="relative" rAng="0" ptsTypes="aaaaaaaaA">
                                      <p:cBhvr>
                                        <p:cTn id="33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16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3.7037E-6 C 0.00157 -0.00602 0.00313 -0.01204 0.01927 -0.02569 C 0.03542 -0.03935 0.07848 -0.06481 0.0967 -0.08171 C 0.11493 -0.09861 0.11476 -0.11366 0.129 -0.12685 C 0.14323 -0.14005 0.16389 -0.14907 0.18212 -0.16134 C 0.20035 -0.17361 0.22118 -0.18866 0.23872 -0.2 C 0.25625 -0.21134 0.27292 -0.22315 0.28698 -0.23009 C 0.30105 -0.23704 0.31164 -0.23889 0.32257 -0.24097 C 0.33351 -0.24306 0.3448 -0.24259 0.35313 -0.24306 C 0.36146 -0.24352 0.36615 -0.24444 0.37257 -0.24306 C 0.379 -0.24167 0.38872 -0.23588 0.39184 -0.23449 " pathEditMode="relative" ptsTypes="aaaaaaaaaaA">
                                      <p:cBhvr>
                                        <p:cTn id="35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0.00486 -0.00926 0.00972 -0.01829 0.02257 -0.02801 C 0.03542 -0.03773 0.05885 -0.04699 0.07743 -0.0581 C 0.09601 -0.06922 0.11753 -0.07824 0.13385 -0.09468 C 0.15017 -0.11111 0.15816 -0.14074 0.17587 -0.15695 C 0.19358 -0.17315 0.21997 -0.18102 0.24045 -0.19144 C 0.26094 -0.20185 0.28368 -0.21158 0.29844 -0.21945 C 0.31319 -0.22732 0.31736 -0.23195 0.32917 -0.23866 C 0.34097 -0.24537 0.36059 -0.25741 0.36944 -0.26019 C 0.3783 -0.26297 0.38021 -0.25949 0.38229 -0.25602 " pathEditMode="relative" rAng="0" ptsTypes="aaaaaaaaaA">
                                      <p:cBhvr>
                                        <p:cTn id="37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625 C 0.00781 0.00417 0.0158 0.00231 0.02743 -0.0044 C 0.03906 -0.01111 0.05434 -0.02384 0.06944 -0.03449 C 0.08455 -0.04514 0.09913 -0.05903 0.11771 -0.06898 C 0.13628 -0.07894 0.16441 -0.08519 0.18073 -0.09491 C 0.19705 -0.10463 0.20573 -0.11782 0.21615 -0.12708 C 0.22656 -0.13634 0.22899 -0.14213 0.24358 -0.15069 C 0.25816 -0.15926 0.28368 -0.16644 0.3033 -0.1787 C 0.32292 -0.19097 0.34861 -0.21065 0.36128 -0.22384 C 0.37396 -0.23704 0.36927 -0.2537 0.37899 -0.25833 C 0.38872 -0.26296 0.40399 -0.25741 0.41944 -0.25185 " pathEditMode="relative" rAng="0" ptsTypes="aaaaaaaaaaA">
                                      <p:cBhvr>
                                        <p:cTn id="39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-135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0.00764 -0.00926 0.01527 -0.01852 0.03715 -0.03217 C 0.05902 -0.04583 0.09531 -0.06157 0.13073 -0.08171 C 0.16614 -0.10185 0.22482 -0.13588 0.25 -0.15277 C 0.27517 -0.16967 0.27152 -0.17222 0.28229 -0.18287 C 0.29305 -0.19352 0.30416 -0.20532 0.31458 -0.21713 C 0.325 -0.22893 0.33368 -0.24259 0.34514 -0.2537 C 0.35659 -0.26481 0.37326 -0.27477 0.38385 -0.28379 C 0.39444 -0.29282 0.40034 -0.30069 0.40816 -0.30764 C 0.41597 -0.31458 0.425 -0.31898 0.43073 -0.32477 C 0.43646 -0.33055 0.4375 -0.33796 0.44201 -0.3419 C 0.44652 -0.34583 0.45225 -0.34722 0.45816 -0.34838 " pathEditMode="relative" rAng="0" ptsTypes="aaaaaaaaaaaA">
                                      <p:cBhvr>
                                        <p:cTn id="41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74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C 0.0033 -0.01181 0.00659 -0.02338 0.01284 -0.03009 C 0.01909 -0.03681 0.02552 -0.0331 0.03715 -0.04097 C 0.04878 -0.04884 0.06771 -0.06782 0.08229 -0.07755 C 0.09687 -0.08727 0.10486 -0.08843 0.12413 -0.09907 C 0.1434 -0.10972 0.18229 -0.13264 0.19843 -0.1419 C 0.21458 -0.15116 0.21076 -0.14583 0.221 -0.15486 C 0.23125 -0.16389 0.24496 -0.18264 0.25972 -0.19583 C 0.27448 -0.20903 0.29757 -0.22407 0.30972 -0.23449 C 0.32187 -0.24491 0.32639 -0.24954 0.33229 -0.2581 C 0.33819 -0.26667 0.34531 -0.27755 0.34514 -0.28611 C 0.34496 -0.29468 0.33802 -0.3037 0.33073 -0.30972 C 0.32343 -0.31574 0.30694 -0.31921 0.30156 -0.32269 " pathEditMode="relative" rAng="0" ptsTypes="aaaaaaaaaaaaA">
                                      <p:cBhvr>
                                        <p:cTn id="43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-161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C 0.00365 0.00023 0.00747 0.00116 0.0217 -0.01019 C 0.03576 -0.0213 0.07153 -0.05463 0.08438 -0.0669 C 0.09722 -0.07917 0.08941 -0.07593 0.09931 -0.08426 C 0.10938 -0.09236 0.12587 -0.10185 0.14427 -0.11597 C 0.1625 -0.13033 0.1967 -0.15718 0.20955 -0.1706 C 0.22257 -0.1838 0.21736 -0.1875 0.22188 -0.19514 C 0.22656 -0.20301 0.22934 -0.20371 0.23698 -0.21736 C 0.24444 -0.23079 0.2592 -0.2632 0.26701 -0.27639 C 0.27483 -0.28982 0.27899 -0.29329 0.28333 -0.2963 " pathEditMode="relative" rAng="0" ptsTypes="aaaaaaaaaA">
                                      <p:cBhvr>
                                        <p:cTn id="45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147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C 0.00434 0.00394 0.00868 0.00833 0.01666 0.02199 C 0.02465 0.03565 0.03993 0.06759 0.04739 0.08241 C 0.05503 0.09722 0.05434 0.09282 0.06146 0.11065 C 0.06875 0.12824 0.08159 0.16551 0.09097 0.18912 C 0.10017 0.2125 0.10989 0.2331 0.11736 0.25139 C 0.125 0.26968 0.12604 0.28171 0.13559 0.29769 C 0.14514 0.31389 0.15989 0.33102 0.175 0.34815 " pathEditMode="relative" rAng="0" ptsTypes="aaaaaaaA">
                                      <p:cBhvr>
                                        <p:cTn id="47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174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5185 C 0.01076 -0.04445 0.02152 -0.03704 0.03715 -0.02385 C 0.05277 -0.01065 0.07934 0.01412 0.09357 0.02778 C 0.10781 0.04143 0.11146 0.04467 0.12257 0.05787 C 0.13368 0.07106 0.146 0.08935 0.15972 0.10717 C 0.17343 0.125 0.19097 0.14699 0.20486 0.16528 C 0.21875 0.18356 0.23437 0.20393 0.24357 0.2169 C 0.25277 0.22986 0.25295 0.23287 0.25972 0.24282 C 0.26649 0.25278 0.27899 0.26967 0.28385 0.27708 C 0.28871 0.28449 0.28871 0.28611 0.28871 0.28796 " pathEditMode="relative" rAng="0" ptsTypes="aaaaaaaaaA">
                                      <p:cBhvr>
                                        <p:cTn id="49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170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1482 C -0.04236 0.02431 -0.02639 0.03403 -0.01163 0.04699 C 0.00313 0.05995 0.01424 0.07685 0.03039 0.09213 C 0.04653 0.10741 0.07014 0.12477 0.08525 0.13935 C 0.10035 0.15394 0.10886 0.16458 0.12066 0.18032 C 0.13247 0.19607 0.14497 0.21782 0.15608 0.23403 C 0.16719 0.25023 0.18039 0.26343 0.18681 0.27708 C 0.19323 0.29074 0.19132 0.30417 0.1948 0.31574 C 0.19827 0.32732 0.20295 0.33657 0.20782 0.34583 " pathEditMode="relative" rAng="0" ptsTypes="aaaaaaaaA">
                                      <p:cBhvr>
                                        <p:cTn id="51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166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C 0.0118 0.0169 0.02361 0.03403 0.03663 0.05231 C 0.04948 0.0706 0.06441 0.09259 0.0776 0.10926 C 0.09097 0.12592 0.10364 0.13842 0.1158 0.15301 C 0.12777 0.16759 0.13437 0.17407 0.14965 0.19653 C 0.1651 0.21921 0.19218 0.27291 0.20764 0.28819 C 0.22309 0.3037 0.23229 0.29583 0.24166 0.28819 " pathEditMode="relative" rAng="0" ptsTypes="aaaaaaA">
                                      <p:cBhvr>
                                        <p:cTn id="53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152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852 C 0.0191 -0.00926 0.03003 0.00023 0.04045 0.00926 C 0.05087 0.01829 0.05955 0.02523 0.07118 0.03519 C 0.08281 0.04514 0.09965 0.05972 0.1099 0.06945 C 0.12014 0.07917 0.12153 0.08148 0.13247 0.09329 C 0.1434 0.10509 0.16458 0.12732 0.17604 0.14051 C 0.1875 0.15371 0.19531 0.16134 0.20174 0.17269 C 0.20816 0.18403 0.20851 0.19884 0.21476 0.20926 C 0.22101 0.21968 0.23576 0.22778 0.23889 0.23519 C 0.24201 0.24259 0.23802 0.24838 0.23403 0.2544 " pathEditMode="relative" rAng="0" ptsTypes="aaaaaaaaaA">
                                      <p:cBhvr>
                                        <p:cTn id="55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136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0037 C -0.02431 0.01157 -0.01511 0.01967 -0.00434 0.02963 C 0.00642 0.03958 0.021 0.05393 0.03125 0.06389 C 0.04149 0.07384 0.04184 0.07523 0.05694 0.08981 C 0.07205 0.1044 0.10451 0.13449 0.12152 0.15208 C 0.13854 0.16967 0.14843 0.18287 0.15868 0.19514 C 0.16892 0.2074 0.17586 0.21342 0.18281 0.22523 C 0.18975 0.23703 0.19514 0.25625 0.20052 0.26597 C 0.2059 0.27569 0.21128 0.27986 0.2151 0.28333 " pathEditMode="relative" rAng="0" ptsTypes="aaaaaaaaA">
                                      <p:cBhvr>
                                        <p:cTn id="57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40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C 0.00677 0.01134 0.01372 0.02291 0.02813 0.03703 C 0.04236 0.05115 0.06424 0.06944 0.08559 0.08426 C 0.10712 0.09907 0.1382 0.10717 0.1566 0.12546 C 0.175 0.14351 0.18212 0.17639 0.19653 0.19328 C 0.21077 0.21041 0.22518 0.21759 0.24236 0.22847 C 0.25955 0.23912 0.27969 0.24907 0.3 0.25926 " pathEditMode="relative" rAng="0" ptsTypes="aaaaaaA">
                                      <p:cBhvr>
                                        <p:cTn id="59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130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C -0.00122 -0.00162 -0.00243 -0.00301 0.00642 0.01065 C 0.01527 0.02431 0.0434 0.06991 0.05312 0.08171 C 0.06284 0.09352 0.04982 0.07431 0.06441 0.08171 C 0.07899 0.08912 0.12257 0.11898 0.14027 0.12685 C 0.15798 0.13472 0.15468 0.12153 0.171 0.12893 C 0.18732 0.13634 0.21319 0.15949 0.23871 0.17199 C 0.26423 0.18449 0.30347 0.19861 0.32413 0.2044 C 0.34479 0.21018 0.35382 0.20833 0.36284 0.20648 " pathEditMode="relative" ptsTypes="aaaaaaaaA">
                                      <p:cBhvr>
                                        <p:cTn id="6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1 0.0037 C -0.01527 0.00833 -0.01666 0.0132 -0.01527 0.01713 C -0.01371 0.02107 -0.01076 0.02014 -0.00416 0.02708 C 0.00261 0.03403 0.01441 0.04977 0.02448 0.05903 C 0.03455 0.06829 0.04653 0.07384 0.05625 0.08264 C 0.06615 0.0912 0.07518 0.10301 0.08334 0.11111 C 0.0915 0.11921 0.09445 0.12245 0.10556 0.13125 C 0.11667 0.13982 0.13698 0.15139 0.15018 0.1632 C 0.1632 0.17477 0.17414 0.19398 0.18507 0.20185 C 0.19601 0.20949 0.20417 0.20857 0.21528 0.21019 C 0.22639 0.21181 0.23872 0.21019 0.25191 0.21181 C 0.26511 0.2132 0.27986 0.21574 0.2948 0.21852 " pathEditMode="relative" rAng="0" ptsTypes="aaaaaaaaaaaA">
                                      <p:cBhvr>
                                        <p:cTn id="63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107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37 C 0.00052 0.00648 -0.00747 0.00995 -0.0224 0.0206 C -0.03628 0.03102 -0.06458 0.05602 -0.07743 0.06736 C -0.09132 0.07893 -0.09045 0.07546 -0.10347 0.08935 C -0.11649 0.10301 -0.13941 0.13194 -0.1566 0.15023 C -0.17309 0.16852 -0.19097 0.18449 -0.20434 0.19861 C -0.21806 0.21296 -0.22014 0.22199 -0.23733 0.23449 C -0.25469 0.24722 -0.28125 0.26042 -0.30833 0.27407 " pathEditMode="relative" rAng="0" ptsTypes="aaaaaaaA">
                                      <p:cBhvr>
                                        <p:cTn id="65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13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0.00741 C 0.0184 0.00116 0.00365 0.00995 -0.0151 0.02754 C -0.03385 0.04514 -0.05729 0.07754 -0.07934 0.09768 C -0.10156 0.11759 -0.13021 0.13171 -0.14878 0.14768 C -0.16736 0.16366 -0.17257 0.17523 -0.19045 0.19259 C -0.20851 0.21018 -0.23837 0.23356 -0.2566 0.25278 C -0.27483 0.27199 -0.2875 0.28981 -0.3 0.30787 " pathEditMode="relative" rAng="0" ptsTypes="aaaaaaA">
                                      <p:cBhvr>
                                        <p:cTn id="67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158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741 C -0.01753 0.00671 -0.03507 0.02106 -0.0533 0.03333 C -0.07153 0.0456 -0.08628 0.04976 -0.10972 0.06551 C -0.13316 0.08125 -0.16858 0.10648 -0.19358 0.12801 C -0.21858 0.14953 -0.23802 0.17129 -0.25972 0.19467 C -0.28142 0.21805 -0.30087 0.24861 -0.32431 0.26782 C -0.34774 0.28703 -0.37396 0.29884 -0.4 0.31064 " pathEditMode="relative" rAng="0" ptsTypes="aaaaaaA">
                                      <p:cBhvr>
                                        <p:cTn id="69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159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C -0.00364 0.00625 -0.00712 0.01273 -0.01927 0.02592 C -0.03142 0.03912 -0.05191 0.06018 -0.07257 0.07963 C -0.09323 0.09907 -0.12135 0.12384 -0.1434 0.14213 C -0.16545 0.16041 -0.18767 0.17291 -0.20469 0.18935 C -0.2217 0.20578 -0.23837 0.23032 -0.24514 0.24097 C -0.25191 0.25162 -0.24861 0.25278 -0.24514 0.25393 " pathEditMode="relative" ptsTypes="aaaaaaA">
                                      <p:cBhvr>
                                        <p:cTn id="71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8 -0.01852 C 0.01719 -0.00833 0.00608 0.00185 -0.00225 0.01366 C -0.01059 0.02547 -0.00468 0.03935 -0.02152 0.05255 C -0.03836 0.06574 -0.08125 0.07894 -0.10382 0.09329 C -0.12639 0.10764 -0.14375 0.12593 -0.15694 0.13843 C -0.17014 0.15093 -0.17205 0.15857 -0.18281 0.16852 C -0.19357 0.17848 -0.1993 0.18287 -0.22152 0.19861 C -0.24375 0.21435 -0.2802 0.23866 -0.31666 0.2632 " pathEditMode="relative" rAng="0" ptsTypes="aaaaaaaA">
                                      <p:cBhvr>
                                        <p:cTn id="73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141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71 C -0.00104 0.01829 -0.00556 0.03287 -0.02066 0.04676 C -0.03576 0.06065 -0.06181 0.07222 -0.08681 0.0875 C -0.11181 0.10278 -0.1467 0.12454 -0.17066 0.13912 C -0.19462 0.15371 -0.21562 0.16459 -0.23038 0.1757 C -0.24514 0.18681 -0.24826 0.19746 -0.25937 0.20579 C -0.27049 0.21412 -0.28854 0.21875 -0.29653 0.22523 C -0.30451 0.23171 -0.30035 0.23889 -0.30781 0.24468 C -0.31528 0.25046 -0.32847 0.25509 -0.34167 0.25972 " pathEditMode="relative" rAng="0" ptsTypes="aaaaaaaaA">
                                      <p:cBhvr>
                                        <p:cTn id="75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128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037 C -0.00364 0.02222 0.01806 0.04097 0.03907 0.05764 C 0.06007 0.07407 0.08247 0.08056 0.10139 0.10301 C 0.12014 0.12523 0.13698 0.16806 0.15157 0.19144 C 0.16632 0.21505 0.17414 0.22361 0.18959 0.24329 C 0.20521 0.2632 0.22934 0.29421 0.24497 0.31042 C 0.26077 0.32662 0.27188 0.33357 0.28334 0.34074 " pathEditMode="relative" rAng="0" ptsTypes="aaaaaaA">
                                      <p:cBhvr>
                                        <p:cTn id="77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69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C -0.00886 0.01088 -0.01754 0.02176 -0.03247 0.03426 C -0.04705 0.04676 -0.054 0.05047 -0.08872 0.07524 C -0.12344 0.1 -0.20174 0.15811 -0.24028 0.18287 C -0.27882 0.20764 -0.28872 0.21065 -0.31945 0.22362 C -0.35035 0.23658 -0.40365 0.25024 -0.42587 0.26019 C -0.44809 0.27014 -0.44046 0.27454 -0.4533 0.2838 C -0.46615 0.29306 -0.48473 0.30463 -0.5033 0.31621 " pathEditMode="relative" rAng="0" ptsTypes="aaaaaaaA">
                                      <p:cBhvr>
                                        <p:cTn id="79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1580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C 0.03542 0.01111 0.07101 0.02222 0.09358 0.04074 C 0.11615 0.05926 0.1217 0.09005 0.13559 0.11181 C 0.14948 0.13357 0.16528 0.15162 0.17743 0.17199 C 0.18958 0.19236 0.19948 0.22199 0.20816 0.23449 C 0.21684 0.24699 0.2257 0.24514 0.22917 0.24722 " pathEditMode="relative" ptsTypes="aaaaaA">
                                      <p:cBhvr>
                                        <p:cTn id="81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8 -0.0074 C -0.04878 0.00139 -0.06111 0.01042 -0.08628 0.02477 C -0.11146 0.03912 -0.15556 0.06065 -0.18785 0.07848 C -0.22014 0.0963 -0.25573 0.11829 -0.27986 0.13218 C -0.30399 0.14607 -0.3099 0.1507 -0.33299 0.16227 C -0.35608 0.17385 -0.40052 0.19144 -0.41858 0.20116 C -0.43663 0.21088 -0.43229 0.20903 -0.44115 0.22037 C -0.45 0.23172 -0.475 0.2581 -0.4717 0.26991 C -0.4684 0.28172 -0.44514 0.28658 -0.4217 0.29144 " pathEditMode="relative" rAng="0" ptsTypes="aaaaaaaaA">
                                      <p:cBhvr>
                                        <p:cTn id="83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1490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C -0.0316 0.01829 -0.06302 0.03657 -0.10799 0.06018 C -0.15296 0.0838 -0.21112 0.11227 -0.26945 0.1419 C -0.32778 0.17153 -0.43108 0.20648 -0.45799 0.23866 C -0.4849 0.27083 -0.45782 0.30301 -0.43073 0.33542 " pathEditMode="relative" rAng="0" ptsTypes="aaaaA">
                                      <p:cBhvr>
                                        <p:cTn id="85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00" y="168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C 0.01059 0.0162 0.02135 0.03264 0.03055 0.04722 C 0.03975 0.06181 0.04687 0.07361 0.05486 0.08819 C 0.06284 0.10278 0.06632 0.11574 0.07899 0.13542 C 0.09166 0.15509 0.10937 0.17315 0.13055 0.20648 C 0.15173 0.23981 0.18455 0.30671 0.20642 0.33542 C 0.2283 0.36412 0.23871 0.36597 0.26128 0.37847 C 0.28385 0.39097 0.31284 0.40069 0.34201 0.41065 " pathEditMode="relative" rAng="0" ptsTypes="aaaaaaaA">
                                      <p:cBhvr>
                                        <p:cTn id="87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205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01482 C -0.01076 0.01713 -0.00468 0.01968 0.00973 0.03658 C 0.02379 0.05347 0.054 0.09259 0.06858 0.11621 C 0.08316 0.13982 0.08768 0.16019 0.0967 0.17917 C 0.10573 0.19815 0.11129 0.21435 0.12309 0.22986 C 0.13507 0.2456 0.13976 0.26482 0.16806 0.27338 C 0.19653 0.28195 0.26372 0.26574 0.29393 0.28056 C 0.32414 0.29537 0.33698 0.32894 0.35 0.36296 " pathEditMode="relative" rAng="0" ptsTypes="aaaaaaaA">
                                      <p:cBhvr>
                                        <p:cTn id="89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174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7037E-7 C -0.00972 0.01112 -0.01944 0.02246 -0.04843 0.03866 C -0.07743 0.05487 -0.13298 0.07639 -0.17413 0.09676 C -0.21527 0.11713 -0.26215 0.14098 -0.29513 0.16112 C -0.32812 0.18125 -0.34513 0.19769 -0.37256 0.21713 C -0.39999 0.23658 -0.4401 0.25695 -0.45972 0.27732 C -0.47933 0.29769 -0.48246 0.325 -0.49027 0.33959 C -0.49808 0.35417 -0.50225 0.35973 -0.50642 0.36551 " pathEditMode="relative" ptsTypes="aaaaaaaA">
                                      <p:cBhvr>
                                        <p:cTn id="91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C -0.03211 0.01157 -0.06423 0.02338 -0.08385 0.02801 C -0.10347 0.03264 -0.10208 0.02662 -0.1177 0.02801 C -0.13333 0.0294 -0.1467 0.02153 -0.17743 0.03657 C -0.20816 0.05162 -0.27395 0.1 -0.30156 0.11829 C -0.32916 0.13657 -0.32361 0.13495 -0.34357 0.1463 C -0.36354 0.15764 -0.39566 0.16875 -0.421 0.18704 C -0.44635 0.20532 -0.47534 0.23981 -0.49513 0.25602 C -0.51493 0.27222 -0.52465 0.26805 -0.54027 0.2838 C -0.5559 0.29954 -0.57239 0.325 -0.58871 0.35046 " pathEditMode="relative" ptsTypes="aaaaaaaaaA">
                                      <p:cBhvr>
                                        <p:cTn id="93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1" grpId="0" animBg="1"/>
      <p:bldP spid="61" grpId="1" animBg="1"/>
      <p:bldP spid="62" grpId="0"/>
      <p:bldP spid="6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8229600" y="5410200"/>
            <a:ext cx="609600" cy="5303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7772400" y="5943600"/>
            <a:ext cx="609600" cy="53035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838200" y="304800"/>
            <a:ext cx="609600" cy="53035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304800" y="838200"/>
            <a:ext cx="609600" cy="5303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vision 9"/>
          <p:cNvSpPr/>
          <p:nvPr/>
        </p:nvSpPr>
        <p:spPr>
          <a:xfrm>
            <a:off x="304800" y="5943600"/>
            <a:ext cx="914400" cy="914400"/>
          </a:xfrm>
          <a:prstGeom prst="mathDivid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8229600" y="0"/>
            <a:ext cx="914400" cy="914400"/>
          </a:xfrm>
          <a:prstGeom prst="mathPlu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838200" y="5486400"/>
            <a:ext cx="914400" cy="914400"/>
          </a:xfrm>
          <a:prstGeom prst="mathPlu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vision 12"/>
          <p:cNvSpPr/>
          <p:nvPr/>
        </p:nvSpPr>
        <p:spPr>
          <a:xfrm>
            <a:off x="7620000" y="381000"/>
            <a:ext cx="914400" cy="914400"/>
          </a:xfrm>
          <a:prstGeom prst="mathDivid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/>
          <p:cNvSpPr/>
          <p:nvPr/>
        </p:nvSpPr>
        <p:spPr>
          <a:xfrm rot="13258270">
            <a:off x="2004315" y="6140115"/>
            <a:ext cx="187003" cy="140371"/>
          </a:xfrm>
          <a:prstGeom prst="teardrop">
            <a:avLst>
              <a:gd name="adj" fmla="val 13871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ardrop 17"/>
          <p:cNvSpPr/>
          <p:nvPr/>
        </p:nvSpPr>
        <p:spPr>
          <a:xfrm rot="13258270">
            <a:off x="7262116" y="6368715"/>
            <a:ext cx="187003" cy="140371"/>
          </a:xfrm>
          <a:prstGeom prst="teardrop">
            <a:avLst>
              <a:gd name="adj" fmla="val 13871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ardrop 24"/>
          <p:cNvSpPr/>
          <p:nvPr/>
        </p:nvSpPr>
        <p:spPr>
          <a:xfrm rot="13258270">
            <a:off x="7028646" y="354106"/>
            <a:ext cx="198960" cy="129986"/>
          </a:xfrm>
          <a:prstGeom prst="teardrop">
            <a:avLst>
              <a:gd name="adj" fmla="val 13871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ardrop 26"/>
          <p:cNvSpPr/>
          <p:nvPr/>
        </p:nvSpPr>
        <p:spPr>
          <a:xfrm rot="13258270">
            <a:off x="2228046" y="506506"/>
            <a:ext cx="198960" cy="129986"/>
          </a:xfrm>
          <a:prstGeom prst="teardrop">
            <a:avLst>
              <a:gd name="adj" fmla="val 13871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685800" y="304800"/>
            <a:ext cx="7239000" cy="304800"/>
          </a:xfrm>
          <a:prstGeom prst="mathMin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1524000" y="457200"/>
            <a:ext cx="7239000" cy="3048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914400" y="6248400"/>
            <a:ext cx="7239000" cy="3048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1371600" y="6096000"/>
            <a:ext cx="7239000" cy="304800"/>
          </a:xfrm>
          <a:prstGeom prst="mathMin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24000" y="914400"/>
            <a:ext cx="57150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NikoshBAN" pitchFamily="2" charset="0"/>
                <a:cs typeface="NikoshBAN" pitchFamily="2" charset="0"/>
              </a:rPr>
              <a:t>গড় নির্ণয়ের সূত্র</a:t>
            </a:r>
            <a:endParaRPr lang="en-US" sz="6000" b="1" dirty="0">
              <a:solidFill>
                <a:srgbClr val="002060"/>
              </a:solidFill>
              <a:effectLst>
                <a:innerShdw blurRad="114300">
                  <a:prstClr val="black"/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457200" y="2362200"/>
            <a:ext cx="7924800" cy="707886"/>
            <a:chOff x="457200" y="2286000"/>
            <a:chExt cx="7924800" cy="707886"/>
          </a:xfrm>
        </p:grpSpPr>
        <p:sp>
          <p:nvSpPr>
            <p:cNvPr id="43" name="TextBox 42"/>
            <p:cNvSpPr txBox="1"/>
            <p:nvPr/>
          </p:nvSpPr>
          <p:spPr>
            <a:xfrm>
              <a:off x="457200" y="2286000"/>
              <a:ext cx="7924800" cy="7078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গড় =রাশিগুলোর যোগফল    রাশিগুলোর সংখ্যা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Division 43"/>
            <p:cNvSpPr/>
            <p:nvPr/>
          </p:nvSpPr>
          <p:spPr>
            <a:xfrm>
              <a:off x="4572000" y="2438400"/>
              <a:ext cx="457200" cy="304800"/>
            </a:xfrm>
            <a:prstGeom prst="mathDivid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33400" y="4038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5" name="Group 28"/>
          <p:cNvGrpSpPr/>
          <p:nvPr/>
        </p:nvGrpSpPr>
        <p:grpSpPr>
          <a:xfrm>
            <a:off x="685800" y="3505200"/>
            <a:ext cx="8001000" cy="1774686"/>
            <a:chOff x="685800" y="3505200"/>
            <a:chExt cx="8001000" cy="1774686"/>
          </a:xfrm>
        </p:grpSpPr>
        <p:sp>
          <p:nvSpPr>
            <p:cNvPr id="45" name="TextBox 44"/>
            <p:cNvSpPr txBox="1"/>
            <p:nvPr/>
          </p:nvSpPr>
          <p:spPr>
            <a:xfrm>
              <a:off x="3276600" y="3505200"/>
              <a:ext cx="1981200" cy="7078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  <a:latin typeface="NikoshBAN" pitchFamily="2" charset="0"/>
                  <a:cs typeface="NikoshBAN" pitchFamily="2" charset="0"/>
                </a:rPr>
                <a:t>আবার,</a:t>
              </a:r>
              <a:endParaRPr lang="en-US" sz="40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5800" y="4572000"/>
              <a:ext cx="8001000" cy="707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গড়   রাশিগুলোর সংখ্যা=রাশিগুলোর যোগফল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8" name="Multiply 47"/>
            <p:cNvSpPr/>
            <p:nvPr/>
          </p:nvSpPr>
          <p:spPr>
            <a:xfrm>
              <a:off x="1295400" y="4724400"/>
              <a:ext cx="381000" cy="381000"/>
            </a:xfrm>
            <a:prstGeom prst="mathMultiply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763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 সংক্রান্ত গাণিতিক সমস্যা</a:t>
            </a:r>
            <a:endParaRPr lang="en-US" sz="4800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134844"/>
            <a:ext cx="8839200" cy="557075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তিন সন্তান ও তাদের পিতার গড় বয়স  ১৭ বছর। ঐ তিন সন্তান ও তাদের মাতার গড় বয়স ১৩ বছর ।মাতার বয়স ২২ বছর হলে পিতার বয়স  কত 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প্রথম ধাপঃ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ও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=৪জন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তিন সন্তান ও পিতার গড় বয়সকে ৪দিয়ে গুণ করে তাদের মোট বয়স বের করতে হবে।</a:t>
            </a:r>
          </a:p>
          <a:p>
            <a:r>
              <a:rPr lang="bn-BD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দ্বিতীয় ধাপঃ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একইভাবে,  তিন সন্তান ও মাতার   গড় বয়সকে ৪ দিয়ে গুণ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ধাপঃ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সন্তান ও মাতার মোট বয়স থেকে মাতার বয়স বিয়োগ করে তিন সন্তানের বয়স বের করতে হবে।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চতুর্থ ধাপঃ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সন্তান ও পিতার মোট বয়স থেকে তিন সন্তানের বয়স বিয়োগ করে পিতার বয়স বের করতে হবে।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38071"/>
            <a:ext cx="3352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83820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অপু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দিপুর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বয়স ২২বছর ।দিপু ও টিপুর গড় বয়স ২৪ বছর । অপুর বয়স ২১ বছর হলে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দিপু ও টিপুর বয়স কত ?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029200"/>
            <a:ext cx="7162800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urple-rose-with-black-background-nice-beautiful-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0"/>
            <a:ext cx="7239000" cy="5072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98242"/>
            <a:ext cx="84582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উজ্জ্বল দাম </a:t>
            </a:r>
            <a:endParaRPr lang="bn-BD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কাহারডাংগা  সরকারি প্রাথমিক বিদ্যালয়</a:t>
            </a:r>
          </a:p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ফকিরহাট, বাগেরহাট ।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2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74668"/>
            <a:ext cx="7772400" cy="5878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বিষয়-প্রাথমিক গণিত</a:t>
            </a:r>
          </a:p>
          <a:p>
            <a:pPr algn="ctr"/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   -</a:t>
            </a:r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60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পাঠের বিষয়</a:t>
            </a:r>
            <a:r>
              <a:rPr lang="en-US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গড়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পাঠ্যাংশ-</a:t>
            </a:r>
            <a:r>
              <a:rPr lang="en-US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গড় নির্ণয়</a:t>
            </a:r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তাং-২৬/০৬/১৩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1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9995" y="366446"/>
            <a:ext cx="33457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/>
          </a:p>
        </p:txBody>
      </p:sp>
      <p:sp>
        <p:nvSpPr>
          <p:cNvPr id="3" name="Rectangle 2"/>
          <p:cNvSpPr/>
          <p:nvPr/>
        </p:nvSpPr>
        <p:spPr>
          <a:xfrm>
            <a:off x="381000" y="1632606"/>
            <a:ext cx="72843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1)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সম্পর্কে  ধারনা লাভ করবে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79209" y="2819399"/>
            <a:ext cx="74879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2)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গড় নির্ণয়ের সূত্র বলতে ও লিখতে পারবে</a:t>
            </a:r>
          </a:p>
        </p:txBody>
      </p:sp>
      <p:sp>
        <p:nvSpPr>
          <p:cNvPr id="5" name="Rectangle 4"/>
          <p:cNvSpPr/>
          <p:nvPr/>
        </p:nvSpPr>
        <p:spPr>
          <a:xfrm>
            <a:off x="-266684" y="3352800"/>
            <a:ext cx="8739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3)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নির্ণয়ের সূত্র প্রয়োগ করে গাণিতিক সমস্যা সমাধান করতে পারবে।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381000"/>
            <a:ext cx="2286000" cy="190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14400" y="3810000"/>
            <a:ext cx="7467600" cy="2438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8003" y="4343400"/>
            <a:ext cx="1986997" cy="14633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9600" y="2590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ডিম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6602" y="2418835"/>
            <a:ext cx="112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ডিম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2602468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 ডিম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2362200"/>
            <a:ext cx="1828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</p:cNvCxnSpPr>
          <p:nvPr/>
        </p:nvCxnSpPr>
        <p:spPr>
          <a:xfrm flipH="1">
            <a:off x="4267200" y="2286000"/>
            <a:ext cx="304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343400" y="2514600"/>
            <a:ext cx="2743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28800" y="6172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9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3" descr="C:\Users\DPE\Desktop\malek\Picture\Egg_000001615195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2292" y="4337263"/>
            <a:ext cx="2391508" cy="1530137"/>
          </a:xfrm>
          <a:prstGeom prst="rect">
            <a:avLst/>
          </a:prstGeom>
          <a:noFill/>
        </p:spPr>
      </p:pic>
      <p:pic>
        <p:nvPicPr>
          <p:cNvPr id="28" name="Picture 2" descr="C:\Users\DPE\Desktop\malek\Picture\2008_03_26-EggFreshn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343400"/>
            <a:ext cx="2209800" cy="1541809"/>
          </a:xfrm>
          <a:prstGeom prst="rect">
            <a:avLst/>
          </a:prstGeom>
          <a:noFill/>
        </p:spPr>
      </p:pic>
      <p:pic>
        <p:nvPicPr>
          <p:cNvPr id="29" name="Picture 28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5603" y="685800"/>
            <a:ext cx="1986997" cy="14633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09600" y="533400"/>
            <a:ext cx="2286000" cy="190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324600" y="457200"/>
            <a:ext cx="2286000" cy="190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Users\DPE\Desktop\malek\Picture\Egg_000001615195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2133600" cy="1524000"/>
          </a:xfrm>
          <a:prstGeom prst="rect">
            <a:avLst/>
          </a:prstGeom>
          <a:noFill/>
        </p:spPr>
      </p:pic>
      <p:pic>
        <p:nvPicPr>
          <p:cNvPr id="18434" name="Picture 2" descr="C:\Users\DPE\Desktop\malek\Picture\2008_03_26-EggFreshn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1" y="609600"/>
            <a:ext cx="1904999" cy="1611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/>
      <p:bldP spid="16" grpId="0"/>
      <p:bldP spid="17" grpId="0"/>
      <p:bldP spid="24" grpId="0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0"/>
            <a:ext cx="19812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52400"/>
            <a:ext cx="1371600" cy="9381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76200"/>
            <a:ext cx="1981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1828800"/>
            <a:ext cx="7467600" cy="2438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209800"/>
            <a:ext cx="2116642" cy="1447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81000" y="1320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5200" y="1143000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05600" y="129540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752600" y="12192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33800" y="12954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52800" y="11430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8200" y="4951274"/>
            <a:ext cx="7543800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প্রথম ছবিতে আমরা দেখতে পেলাম, 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২টি ডিম +৩টি ডিম +৪টি ডিম=৯টি ডিম আছে</a:t>
            </a:r>
          </a:p>
          <a:p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429202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মোট ৯টি ডিম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0" y="76200"/>
            <a:ext cx="1981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 descr="C:\Users\DPE\Desktop\malek\Picture\Egg_000001615195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"/>
            <a:ext cx="1698173" cy="914400"/>
          </a:xfrm>
          <a:prstGeom prst="rect">
            <a:avLst/>
          </a:prstGeom>
          <a:noFill/>
        </p:spPr>
      </p:pic>
      <p:pic>
        <p:nvPicPr>
          <p:cNvPr id="22" name="Picture 2" descr="C:\Users\DPE\Desktop\malek\Picture\2008_03_26-EggFreshn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52400"/>
            <a:ext cx="1524000" cy="858832"/>
          </a:xfrm>
          <a:prstGeom prst="rect">
            <a:avLst/>
          </a:prstGeom>
          <a:noFill/>
        </p:spPr>
      </p:pic>
      <p:pic>
        <p:nvPicPr>
          <p:cNvPr id="23" name="Picture 3" descr="C:\Users\DPE\Desktop\malek\Picture\Egg_000001615195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09800"/>
            <a:ext cx="1981200" cy="1447800"/>
          </a:xfrm>
          <a:prstGeom prst="rect">
            <a:avLst/>
          </a:prstGeom>
          <a:noFill/>
        </p:spPr>
      </p:pic>
      <p:pic>
        <p:nvPicPr>
          <p:cNvPr id="27" name="Picture 2" descr="C:\Users\DPE\Desktop\malek\Picture\2008_03_26-EggFreshne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209800"/>
            <a:ext cx="2177707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24" grpId="0"/>
      <p:bldP spid="25" grpId="0"/>
      <p:bldP spid="26" grpId="0"/>
      <p:bldP spid="39" grpId="0" animBg="1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733800" y="2438400"/>
            <a:ext cx="19050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943600" y="2438400"/>
            <a:ext cx="22098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703576"/>
            <a:ext cx="1295400" cy="95402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219200" y="2438400"/>
            <a:ext cx="20574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838200" y="152400"/>
            <a:ext cx="6019800" cy="1905000"/>
          </a:xfrm>
          <a:prstGeom prst="roundRect">
            <a:avLst>
              <a:gd name="adj" fmla="val 3444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81000"/>
            <a:ext cx="1600200" cy="117075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962400" y="3810000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8174" y="3810000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609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362200" y="20574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429000" y="2057400"/>
            <a:ext cx="2971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2057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Users\DPE\Desktop\malek\Picture\Egg_000001615195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381000"/>
            <a:ext cx="1828799" cy="1163779"/>
          </a:xfrm>
          <a:prstGeom prst="rect">
            <a:avLst/>
          </a:prstGeom>
          <a:noFill/>
        </p:spPr>
      </p:pic>
      <p:pic>
        <p:nvPicPr>
          <p:cNvPr id="21" name="Picture 2" descr="C:\Users\DPE\Desktop\malek\Picture\2008_03_26-EggFreshn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81000"/>
            <a:ext cx="1719241" cy="1142999"/>
          </a:xfrm>
          <a:prstGeom prst="rect">
            <a:avLst/>
          </a:prstGeom>
          <a:noFill/>
        </p:spPr>
      </p:pic>
      <p:pic>
        <p:nvPicPr>
          <p:cNvPr id="24" name="Picture 23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590801"/>
            <a:ext cx="1295400" cy="95402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62453" y="3905620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" name="Picture 29" descr="941311_244859992322912_30593126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90801"/>
            <a:ext cx="1295400" cy="95402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380258" y="3905620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5" grpId="0" animBg="1"/>
      <p:bldP spid="37" grpId="0" animBg="1"/>
      <p:bldP spid="26" grpId="0"/>
      <p:bldP spid="27" grpId="0"/>
      <p:bldP spid="29" grpId="0"/>
      <p:bldP spid="28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30740"/>
            <a:ext cx="60198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154740"/>
            <a:ext cx="60198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গড় নির্ণয়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cvbn.jpg"/>
          <p:cNvPicPr>
            <a:picLocks noChangeAspect="1"/>
          </p:cNvPicPr>
          <p:nvPr/>
        </p:nvPicPr>
        <p:blipFill>
          <a:blip r:embed="rId3" cstate="print"/>
          <a:srcRect l="7692" r="9615" b="9615"/>
          <a:stretch>
            <a:fillRect/>
          </a:stretch>
        </p:blipFill>
        <p:spPr>
          <a:xfrm>
            <a:off x="2971800" y="0"/>
            <a:ext cx="2667000" cy="2667000"/>
          </a:xfrm>
          <a:prstGeom prst="roundRect">
            <a:avLst/>
          </a:prstGeom>
        </p:spPr>
      </p:pic>
      <p:grpSp>
        <p:nvGrpSpPr>
          <p:cNvPr id="3" name="Group 140"/>
          <p:cNvGrpSpPr/>
          <p:nvPr/>
        </p:nvGrpSpPr>
        <p:grpSpPr>
          <a:xfrm>
            <a:off x="3124200" y="152400"/>
            <a:ext cx="2346100" cy="1364683"/>
            <a:chOff x="3306937" y="709146"/>
            <a:chExt cx="2346100" cy="1364683"/>
          </a:xfrm>
        </p:grpSpPr>
        <p:pic>
          <p:nvPicPr>
            <p:cNvPr id="23" name="Picture 22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4597746" y="1399538"/>
              <a:ext cx="755082" cy="593500"/>
            </a:xfrm>
            <a:prstGeom prst="ellipse">
              <a:avLst/>
            </a:prstGeom>
          </p:spPr>
        </p:pic>
        <p:grpSp>
          <p:nvGrpSpPr>
            <p:cNvPr id="4" name="Group 139"/>
            <p:cNvGrpSpPr/>
            <p:nvPr/>
          </p:nvGrpSpPr>
          <p:grpSpPr>
            <a:xfrm>
              <a:off x="3306937" y="709146"/>
              <a:ext cx="2346100" cy="1288484"/>
              <a:chOff x="3306937" y="709146"/>
              <a:chExt cx="2346100" cy="1288484"/>
            </a:xfrm>
          </p:grpSpPr>
          <p:pic>
            <p:nvPicPr>
              <p:cNvPr id="19" name="Picture 18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3226146" y="1170938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22" name="Picture 21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4064345" y="1323339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24" name="Picture 23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4978746" y="1247138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25" name="Picture 24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4521546" y="1094737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26" name="Picture 25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4064346" y="789937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66" name="Picture 65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3530947" y="789938"/>
                <a:ext cx="755082" cy="593500"/>
              </a:xfrm>
              <a:prstGeom prst="ellipse">
                <a:avLst/>
              </a:prstGeom>
            </p:spPr>
          </p:pic>
          <p:pic>
            <p:nvPicPr>
              <p:cNvPr id="68" name="Picture 67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4597746" y="866138"/>
                <a:ext cx="755082" cy="593500"/>
              </a:xfrm>
              <a:prstGeom prst="ellipse">
                <a:avLst/>
              </a:prstGeom>
            </p:spPr>
          </p:pic>
          <p:grpSp>
            <p:nvGrpSpPr>
              <p:cNvPr id="5" name="Group 137"/>
              <p:cNvGrpSpPr/>
              <p:nvPr/>
            </p:nvGrpSpPr>
            <p:grpSpPr>
              <a:xfrm>
                <a:off x="3611737" y="1013948"/>
                <a:ext cx="600228" cy="865030"/>
                <a:chOff x="3687937" y="1013948"/>
                <a:chExt cx="600228" cy="865030"/>
              </a:xfrm>
            </p:grpSpPr>
            <p:pic>
              <p:nvPicPr>
                <p:cNvPr id="21" name="Picture 20" descr="23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9052" t="8486" r="7354" b="17089"/>
                <a:stretch>
                  <a:fillRect/>
                </a:stretch>
              </p:blipFill>
              <p:spPr>
                <a:xfrm rot="16485909">
                  <a:off x="3607146" y="1094739"/>
                  <a:ext cx="755082" cy="593500"/>
                </a:xfrm>
                <a:prstGeom prst="ellipse">
                  <a:avLst/>
                </a:prstGeom>
              </p:spPr>
            </p:pic>
            <p:pic>
              <p:nvPicPr>
                <p:cNvPr id="125" name="Picture 124" descr="23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7700" t="9169" r="8341" b="14899"/>
                <a:stretch>
                  <a:fillRect/>
                </a:stretch>
              </p:blipFill>
              <p:spPr>
                <a:xfrm rot="17455297">
                  <a:off x="3691723" y="1282537"/>
                  <a:ext cx="663287" cy="529596"/>
                </a:xfrm>
                <a:prstGeom prst="ellipse">
                  <a:avLst/>
                </a:prstGeom>
              </p:spPr>
            </p:pic>
          </p:grpSp>
        </p:grpSp>
      </p:grpSp>
      <p:sp>
        <p:nvSpPr>
          <p:cNvPr id="133" name="TextBox 132"/>
          <p:cNvSpPr txBox="1"/>
          <p:nvPr/>
        </p:nvSpPr>
        <p:spPr>
          <a:xfrm rot="242045">
            <a:off x="3223317" y="188421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৯টি আম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cvbn.jpg"/>
          <p:cNvPicPr>
            <a:picLocks noChangeAspect="1"/>
          </p:cNvPicPr>
          <p:nvPr/>
        </p:nvPicPr>
        <p:blipFill>
          <a:blip r:embed="rId3" cstate="print"/>
          <a:srcRect l="7692" r="9615" b="9615"/>
          <a:stretch>
            <a:fillRect/>
          </a:stretch>
        </p:blipFill>
        <p:spPr>
          <a:xfrm>
            <a:off x="6096000" y="0"/>
            <a:ext cx="2667000" cy="2667000"/>
          </a:xfrm>
          <a:prstGeom prst="roundRect">
            <a:avLst/>
          </a:prstGeom>
        </p:spPr>
      </p:pic>
      <p:grpSp>
        <p:nvGrpSpPr>
          <p:cNvPr id="6" name="Group 148"/>
          <p:cNvGrpSpPr/>
          <p:nvPr/>
        </p:nvGrpSpPr>
        <p:grpSpPr>
          <a:xfrm>
            <a:off x="6172200" y="228600"/>
            <a:ext cx="2193700" cy="1440882"/>
            <a:chOff x="6202537" y="404346"/>
            <a:chExt cx="2193700" cy="1440882"/>
          </a:xfrm>
        </p:grpSpPr>
        <p:pic>
          <p:nvPicPr>
            <p:cNvPr id="28" name="Picture 27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121746" y="942337"/>
              <a:ext cx="755082" cy="593500"/>
            </a:xfrm>
            <a:prstGeom prst="ellipse">
              <a:avLst/>
            </a:prstGeom>
          </p:spPr>
        </p:pic>
        <p:pic>
          <p:nvPicPr>
            <p:cNvPr id="29" name="Picture 28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655146" y="1018537"/>
              <a:ext cx="755082" cy="593500"/>
            </a:xfrm>
            <a:prstGeom prst="ellipse">
              <a:avLst/>
            </a:prstGeom>
          </p:spPr>
        </p:pic>
        <p:pic>
          <p:nvPicPr>
            <p:cNvPr id="30" name="Picture 29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7188546" y="1094737"/>
              <a:ext cx="755082" cy="593500"/>
            </a:xfrm>
            <a:prstGeom prst="ellipse">
              <a:avLst/>
            </a:prstGeom>
          </p:spPr>
        </p:pic>
        <p:pic>
          <p:nvPicPr>
            <p:cNvPr id="31" name="Picture 30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7721946" y="1170937"/>
              <a:ext cx="755082" cy="593500"/>
            </a:xfrm>
            <a:prstGeom prst="ellipse">
              <a:avLst/>
            </a:prstGeom>
          </p:spPr>
        </p:pic>
        <p:pic>
          <p:nvPicPr>
            <p:cNvPr id="32" name="Picture 31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274146" y="637538"/>
              <a:ext cx="755082" cy="593500"/>
            </a:xfrm>
            <a:prstGeom prst="ellipse">
              <a:avLst/>
            </a:prstGeom>
          </p:spPr>
        </p:pic>
        <p:pic>
          <p:nvPicPr>
            <p:cNvPr id="33" name="Picture 32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578947" y="485137"/>
              <a:ext cx="755082" cy="593500"/>
            </a:xfrm>
            <a:prstGeom prst="ellipse">
              <a:avLst/>
            </a:prstGeom>
          </p:spPr>
        </p:pic>
        <p:pic>
          <p:nvPicPr>
            <p:cNvPr id="34" name="Picture 33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959947" y="637538"/>
              <a:ext cx="755082" cy="593500"/>
            </a:xfrm>
            <a:prstGeom prst="ellipse">
              <a:avLst/>
            </a:prstGeom>
          </p:spPr>
        </p:pic>
        <p:pic>
          <p:nvPicPr>
            <p:cNvPr id="35" name="Picture 34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7264747" y="561337"/>
              <a:ext cx="755082" cy="593500"/>
            </a:xfrm>
            <a:prstGeom prst="ellipse">
              <a:avLst/>
            </a:prstGeom>
          </p:spPr>
        </p:pic>
        <p:pic>
          <p:nvPicPr>
            <p:cNvPr id="36" name="Picture 35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7721946" y="637537"/>
              <a:ext cx="755082" cy="593500"/>
            </a:xfrm>
            <a:prstGeom prst="ellipse">
              <a:avLst/>
            </a:prstGeom>
          </p:spPr>
        </p:pic>
      </p:grpSp>
      <p:sp>
        <p:nvSpPr>
          <p:cNvPr id="134" name="TextBox 133"/>
          <p:cNvSpPr txBox="1"/>
          <p:nvPr/>
        </p:nvSpPr>
        <p:spPr>
          <a:xfrm rot="427321">
            <a:off x="6285421" y="1783948"/>
            <a:ext cx="1778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১১টি আম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cvbn.jpg"/>
          <p:cNvPicPr>
            <a:picLocks noChangeAspect="1"/>
          </p:cNvPicPr>
          <p:nvPr/>
        </p:nvPicPr>
        <p:blipFill>
          <a:blip r:embed="rId3" cstate="print"/>
          <a:srcRect l="7692" r="9615" b="9615"/>
          <a:stretch>
            <a:fillRect/>
          </a:stretch>
        </p:blipFill>
        <p:spPr>
          <a:xfrm rot="21360818">
            <a:off x="89477" y="89478"/>
            <a:ext cx="2667000" cy="2667000"/>
          </a:xfrm>
          <a:prstGeom prst="roundRect">
            <a:avLst/>
          </a:prstGeom>
        </p:spPr>
      </p:pic>
      <p:grpSp>
        <p:nvGrpSpPr>
          <p:cNvPr id="7" name="Group 66"/>
          <p:cNvGrpSpPr/>
          <p:nvPr/>
        </p:nvGrpSpPr>
        <p:grpSpPr>
          <a:xfrm>
            <a:off x="381000" y="228600"/>
            <a:ext cx="2036362" cy="1440883"/>
            <a:chOff x="588680" y="468340"/>
            <a:chExt cx="2036362" cy="1440883"/>
          </a:xfrm>
        </p:grpSpPr>
        <p:pic>
          <p:nvPicPr>
            <p:cNvPr id="11" name="Picture 10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883951" y="777732"/>
              <a:ext cx="755082" cy="593500"/>
            </a:xfrm>
            <a:prstGeom prst="ellipse">
              <a:avLst/>
            </a:prstGeom>
          </p:spPr>
        </p:pic>
        <p:pic>
          <p:nvPicPr>
            <p:cNvPr id="12" name="Picture 11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1493551" y="1234932"/>
              <a:ext cx="755082" cy="593500"/>
            </a:xfrm>
            <a:prstGeom prst="ellipse">
              <a:avLst/>
            </a:prstGeom>
          </p:spPr>
        </p:pic>
        <p:pic>
          <p:nvPicPr>
            <p:cNvPr id="13" name="Picture 12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1493552" y="777732"/>
              <a:ext cx="755082" cy="593500"/>
            </a:xfrm>
            <a:prstGeom prst="ellipse">
              <a:avLst/>
            </a:prstGeom>
          </p:spPr>
        </p:pic>
        <p:pic>
          <p:nvPicPr>
            <p:cNvPr id="14" name="Picture 13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1036350" y="1082532"/>
              <a:ext cx="755082" cy="593500"/>
            </a:xfrm>
            <a:prstGeom prst="ellipse">
              <a:avLst/>
            </a:prstGeom>
          </p:spPr>
        </p:pic>
        <p:pic>
          <p:nvPicPr>
            <p:cNvPr id="15" name="Picture 14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738648">
              <a:off x="507889" y="960673"/>
              <a:ext cx="755082" cy="593500"/>
            </a:xfrm>
            <a:prstGeom prst="ellipse">
              <a:avLst/>
            </a:prstGeom>
          </p:spPr>
        </p:pic>
        <p:pic>
          <p:nvPicPr>
            <p:cNvPr id="16" name="Picture 15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1950751" y="930131"/>
              <a:ext cx="755082" cy="593500"/>
            </a:xfrm>
            <a:prstGeom prst="ellipse">
              <a:avLst/>
            </a:prstGeom>
          </p:spPr>
        </p:pic>
        <p:pic>
          <p:nvPicPr>
            <p:cNvPr id="17" name="Picture 16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7619229">
              <a:off x="1188750" y="549131"/>
              <a:ext cx="755082" cy="593500"/>
            </a:xfrm>
            <a:prstGeom prst="ellipse">
              <a:avLst/>
            </a:prstGeom>
          </p:spPr>
        </p:pic>
      </p:grpSp>
      <p:sp>
        <p:nvSpPr>
          <p:cNvPr id="132" name="TextBox 131"/>
          <p:cNvSpPr txBox="1"/>
          <p:nvPr/>
        </p:nvSpPr>
        <p:spPr>
          <a:xfrm rot="234639">
            <a:off x="512137" y="2059071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৭টি আম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7" name="Picture 36" descr="cvbn.jpg"/>
          <p:cNvPicPr>
            <a:picLocks noChangeAspect="1"/>
          </p:cNvPicPr>
          <p:nvPr/>
        </p:nvPicPr>
        <p:blipFill>
          <a:blip r:embed="rId3" cstate="print"/>
          <a:srcRect l="7692" r="9615" b="9615"/>
          <a:stretch>
            <a:fillRect/>
          </a:stretch>
        </p:blipFill>
        <p:spPr>
          <a:xfrm>
            <a:off x="304800" y="2895600"/>
            <a:ext cx="2667000" cy="2667000"/>
          </a:xfrm>
          <a:prstGeom prst="roundRect">
            <a:avLst/>
          </a:prstGeom>
        </p:spPr>
      </p:pic>
      <p:grpSp>
        <p:nvGrpSpPr>
          <p:cNvPr id="8" name="Group 141"/>
          <p:cNvGrpSpPr/>
          <p:nvPr/>
        </p:nvGrpSpPr>
        <p:grpSpPr>
          <a:xfrm>
            <a:off x="457200" y="3200400"/>
            <a:ext cx="2170769" cy="1314761"/>
            <a:chOff x="558671" y="3657600"/>
            <a:chExt cx="2170769" cy="1314761"/>
          </a:xfrm>
        </p:grpSpPr>
        <p:pic>
          <p:nvPicPr>
            <p:cNvPr id="38" name="Picture 37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643773" y="4277744"/>
              <a:ext cx="628961" cy="494368"/>
            </a:xfrm>
            <a:prstGeom prst="ellipse">
              <a:avLst/>
            </a:prstGeom>
          </p:spPr>
        </p:pic>
        <p:pic>
          <p:nvPicPr>
            <p:cNvPr id="82" name="Picture 81" descr="23.jpg"/>
            <p:cNvPicPr>
              <a:picLocks noChangeAspect="1"/>
            </p:cNvPicPr>
            <p:nvPr/>
          </p:nvPicPr>
          <p:blipFill>
            <a:blip r:embed="rId4" cstate="print"/>
            <a:srcRect l="9052" t="8486" r="7354" b="17089"/>
            <a:stretch>
              <a:fillRect/>
            </a:stretch>
          </p:blipFill>
          <p:spPr>
            <a:xfrm rot="16485909">
              <a:off x="491374" y="3896743"/>
              <a:ext cx="628961" cy="494368"/>
            </a:xfrm>
            <a:prstGeom prst="ellipse">
              <a:avLst/>
            </a:prstGeom>
          </p:spPr>
        </p:pic>
        <p:grpSp>
          <p:nvGrpSpPr>
            <p:cNvPr id="10" name="Group 91"/>
            <p:cNvGrpSpPr/>
            <p:nvPr/>
          </p:nvGrpSpPr>
          <p:grpSpPr>
            <a:xfrm>
              <a:off x="990600" y="3657600"/>
              <a:ext cx="1738840" cy="1314761"/>
              <a:chOff x="914399" y="3677046"/>
              <a:chExt cx="1738840" cy="1314761"/>
            </a:xfrm>
          </p:grpSpPr>
          <p:pic>
            <p:nvPicPr>
              <p:cNvPr id="39" name="Picture 38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872373" y="42777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0" name="Picture 39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253374" y="43539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1" name="Picture 40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710573" y="44301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2" name="Picture 41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2091573" y="42015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3" name="Picture 42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710573" y="39729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4" name="Picture 43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253374" y="38205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5" name="Picture 44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872373" y="37443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6" name="Picture 45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100974" y="37443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7" name="Picture 46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558174" y="37443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48" name="Picture 47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2091574" y="37443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3" name="Picture 82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847102" y="42777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4" name="Picture 83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228103" y="43539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5" name="Picture 84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685302" y="44301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6" name="Picture 85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2066302" y="42015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7" name="Picture 86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847102" y="3744343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8" name="Picture 87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075703" y="3744344"/>
                <a:ext cx="628961" cy="494368"/>
              </a:xfrm>
              <a:prstGeom prst="ellipse">
                <a:avLst/>
              </a:prstGeom>
            </p:spPr>
          </p:pic>
          <p:pic>
            <p:nvPicPr>
              <p:cNvPr id="89" name="Picture 88" descr="23.jpg"/>
              <p:cNvPicPr>
                <a:picLocks noChangeAspect="1"/>
              </p:cNvPicPr>
              <p:nvPr/>
            </p:nvPicPr>
            <p:blipFill>
              <a:blip r:embed="rId4" cstate="print"/>
              <a:srcRect l="9052" t="8486" r="7354" b="17089"/>
              <a:stretch>
                <a:fillRect/>
              </a:stretch>
            </p:blipFill>
            <p:spPr>
              <a:xfrm rot="16485909">
                <a:off x="1532903" y="3744344"/>
                <a:ext cx="628961" cy="494368"/>
              </a:xfrm>
              <a:prstGeom prst="ellipse">
                <a:avLst/>
              </a:prstGeom>
            </p:spPr>
          </p:pic>
        </p:grpSp>
      </p:grpSp>
      <p:sp>
        <p:nvSpPr>
          <p:cNvPr id="136" name="TextBox 135"/>
          <p:cNvSpPr txBox="1"/>
          <p:nvPr/>
        </p:nvSpPr>
        <p:spPr>
          <a:xfrm rot="522744">
            <a:off x="349181" y="4612911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৯টি আম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" name="Picture 48" descr="cvbn.jpg"/>
          <p:cNvPicPr>
            <a:picLocks noChangeAspect="1"/>
          </p:cNvPicPr>
          <p:nvPr/>
        </p:nvPicPr>
        <p:blipFill>
          <a:blip r:embed="rId3" cstate="print"/>
          <a:srcRect l="7692" r="9615" b="9615"/>
          <a:stretch>
            <a:fillRect/>
          </a:stretch>
        </p:blipFill>
        <p:spPr>
          <a:xfrm>
            <a:off x="3505200" y="2514600"/>
            <a:ext cx="5638800" cy="3581400"/>
          </a:xfrm>
          <a:prstGeom prst="roundRect">
            <a:avLst/>
          </a:prstGeom>
        </p:spPr>
      </p:pic>
      <p:grpSp>
        <p:nvGrpSpPr>
          <p:cNvPr id="27" name="Group 130"/>
          <p:cNvGrpSpPr/>
          <p:nvPr/>
        </p:nvGrpSpPr>
        <p:grpSpPr>
          <a:xfrm>
            <a:off x="3810000" y="2743200"/>
            <a:ext cx="4796797" cy="1882488"/>
            <a:chOff x="3453769" y="3273091"/>
            <a:chExt cx="4796797" cy="1882488"/>
          </a:xfrm>
        </p:grpSpPr>
        <p:pic>
          <p:nvPicPr>
            <p:cNvPr id="93" name="Picture 92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3386923" y="4330538"/>
              <a:ext cx="663287" cy="529596"/>
            </a:xfrm>
            <a:prstGeom prst="ellipse">
              <a:avLst/>
            </a:prstGeom>
          </p:spPr>
        </p:pic>
        <p:pic>
          <p:nvPicPr>
            <p:cNvPr id="94" name="Picture 93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3844123" y="4330537"/>
              <a:ext cx="663287" cy="529596"/>
            </a:xfrm>
            <a:prstGeom prst="ellipse">
              <a:avLst/>
            </a:prstGeom>
          </p:spPr>
        </p:pic>
        <p:pic>
          <p:nvPicPr>
            <p:cNvPr id="95" name="Picture 94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3996523" y="4482937"/>
              <a:ext cx="663287" cy="529596"/>
            </a:xfrm>
            <a:prstGeom prst="ellipse">
              <a:avLst/>
            </a:prstGeom>
          </p:spPr>
        </p:pic>
        <p:pic>
          <p:nvPicPr>
            <p:cNvPr id="96" name="Picture 95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529923" y="4406737"/>
              <a:ext cx="663287" cy="529596"/>
            </a:xfrm>
            <a:prstGeom prst="ellipse">
              <a:avLst/>
            </a:prstGeom>
          </p:spPr>
        </p:pic>
        <p:pic>
          <p:nvPicPr>
            <p:cNvPr id="97" name="Picture 96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834724" y="4559138"/>
              <a:ext cx="663287" cy="529596"/>
            </a:xfrm>
            <a:prstGeom prst="ellipse">
              <a:avLst/>
            </a:prstGeom>
          </p:spPr>
        </p:pic>
        <p:pic>
          <p:nvPicPr>
            <p:cNvPr id="98" name="Picture 97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215723" y="4559136"/>
              <a:ext cx="663287" cy="529596"/>
            </a:xfrm>
            <a:prstGeom prst="ellipse">
              <a:avLst/>
            </a:prstGeom>
          </p:spPr>
        </p:pic>
        <p:pic>
          <p:nvPicPr>
            <p:cNvPr id="99" name="Picture 98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596723" y="4482937"/>
              <a:ext cx="663287" cy="529596"/>
            </a:xfrm>
            <a:prstGeom prst="ellipse">
              <a:avLst/>
            </a:prstGeom>
          </p:spPr>
        </p:pic>
        <p:pic>
          <p:nvPicPr>
            <p:cNvPr id="100" name="Picture 99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130123" y="4559137"/>
              <a:ext cx="663287" cy="529596"/>
            </a:xfrm>
            <a:prstGeom prst="ellipse">
              <a:avLst/>
            </a:prstGeom>
          </p:spPr>
        </p:pic>
        <p:pic>
          <p:nvPicPr>
            <p:cNvPr id="101" name="Picture 100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663523" y="4559137"/>
              <a:ext cx="663287" cy="529596"/>
            </a:xfrm>
            <a:prstGeom prst="ellipse">
              <a:avLst/>
            </a:prstGeom>
          </p:spPr>
        </p:pic>
        <p:pic>
          <p:nvPicPr>
            <p:cNvPr id="102" name="Picture 101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7196924" y="4482936"/>
              <a:ext cx="663287" cy="529596"/>
            </a:xfrm>
            <a:prstGeom prst="ellipse">
              <a:avLst/>
            </a:prstGeom>
          </p:spPr>
        </p:pic>
        <p:pic>
          <p:nvPicPr>
            <p:cNvPr id="103" name="Picture 102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7654123" y="4330536"/>
              <a:ext cx="663287" cy="529596"/>
            </a:xfrm>
            <a:prstGeom prst="ellipse">
              <a:avLst/>
            </a:prstGeom>
          </p:spPr>
        </p:pic>
        <p:pic>
          <p:nvPicPr>
            <p:cNvPr id="104" name="Picture 103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3615523" y="3797138"/>
              <a:ext cx="663287" cy="529596"/>
            </a:xfrm>
            <a:prstGeom prst="ellipse">
              <a:avLst/>
            </a:prstGeom>
          </p:spPr>
        </p:pic>
        <p:pic>
          <p:nvPicPr>
            <p:cNvPr id="105" name="Picture 104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3996524" y="3949537"/>
              <a:ext cx="663287" cy="529596"/>
            </a:xfrm>
            <a:prstGeom prst="ellipse">
              <a:avLst/>
            </a:prstGeom>
          </p:spPr>
        </p:pic>
        <p:pic>
          <p:nvPicPr>
            <p:cNvPr id="106" name="Picture 105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377523" y="3873338"/>
              <a:ext cx="663287" cy="529596"/>
            </a:xfrm>
            <a:prstGeom prst="ellipse">
              <a:avLst/>
            </a:prstGeom>
          </p:spPr>
        </p:pic>
        <p:pic>
          <p:nvPicPr>
            <p:cNvPr id="107" name="Picture 106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834723" y="3873337"/>
              <a:ext cx="663287" cy="529596"/>
            </a:xfrm>
            <a:prstGeom prst="ellipse">
              <a:avLst/>
            </a:prstGeom>
          </p:spPr>
        </p:pic>
        <p:pic>
          <p:nvPicPr>
            <p:cNvPr id="108" name="Picture 107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291923" y="4025737"/>
              <a:ext cx="663287" cy="529596"/>
            </a:xfrm>
            <a:prstGeom prst="ellipse">
              <a:avLst/>
            </a:prstGeom>
          </p:spPr>
        </p:pic>
        <p:pic>
          <p:nvPicPr>
            <p:cNvPr id="109" name="Picture 108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825323" y="4101938"/>
              <a:ext cx="663287" cy="529596"/>
            </a:xfrm>
            <a:prstGeom prst="ellipse">
              <a:avLst/>
            </a:prstGeom>
          </p:spPr>
        </p:pic>
        <p:pic>
          <p:nvPicPr>
            <p:cNvPr id="110" name="Picture 109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358723" y="3949537"/>
              <a:ext cx="663287" cy="529596"/>
            </a:xfrm>
            <a:prstGeom prst="ellipse">
              <a:avLst/>
            </a:prstGeom>
          </p:spPr>
        </p:pic>
        <p:pic>
          <p:nvPicPr>
            <p:cNvPr id="111" name="Picture 110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663525" y="4025738"/>
              <a:ext cx="663287" cy="529596"/>
            </a:xfrm>
            <a:prstGeom prst="ellipse">
              <a:avLst/>
            </a:prstGeom>
          </p:spPr>
        </p:pic>
        <p:pic>
          <p:nvPicPr>
            <p:cNvPr id="112" name="Picture 111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7120723" y="4101937"/>
              <a:ext cx="663287" cy="529596"/>
            </a:xfrm>
            <a:prstGeom prst="ellipse">
              <a:avLst/>
            </a:prstGeom>
          </p:spPr>
        </p:pic>
        <p:pic>
          <p:nvPicPr>
            <p:cNvPr id="113" name="Picture 112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7654124" y="3873338"/>
              <a:ext cx="663287" cy="529596"/>
            </a:xfrm>
            <a:prstGeom prst="ellipse">
              <a:avLst/>
            </a:prstGeom>
          </p:spPr>
        </p:pic>
        <p:pic>
          <p:nvPicPr>
            <p:cNvPr id="114" name="Picture 113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072723" y="3492337"/>
              <a:ext cx="663287" cy="529596"/>
            </a:xfrm>
            <a:prstGeom prst="ellipse">
              <a:avLst/>
            </a:prstGeom>
          </p:spPr>
        </p:pic>
        <p:pic>
          <p:nvPicPr>
            <p:cNvPr id="115" name="Picture 114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682323" y="3416137"/>
              <a:ext cx="663287" cy="529596"/>
            </a:xfrm>
            <a:prstGeom prst="ellipse">
              <a:avLst/>
            </a:prstGeom>
          </p:spPr>
        </p:pic>
        <p:pic>
          <p:nvPicPr>
            <p:cNvPr id="116" name="Picture 115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4606123" y="3416137"/>
              <a:ext cx="663287" cy="529596"/>
            </a:xfrm>
            <a:prstGeom prst="ellipse">
              <a:avLst/>
            </a:prstGeom>
          </p:spPr>
        </p:pic>
        <p:pic>
          <p:nvPicPr>
            <p:cNvPr id="117" name="Picture 116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063323" y="3339938"/>
              <a:ext cx="663287" cy="529596"/>
            </a:xfrm>
            <a:prstGeom prst="ellipse">
              <a:avLst/>
            </a:prstGeom>
          </p:spPr>
        </p:pic>
        <p:pic>
          <p:nvPicPr>
            <p:cNvPr id="118" name="Picture 117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063322" y="3339937"/>
              <a:ext cx="663287" cy="529596"/>
            </a:xfrm>
            <a:prstGeom prst="ellipse">
              <a:avLst/>
            </a:prstGeom>
          </p:spPr>
        </p:pic>
        <p:pic>
          <p:nvPicPr>
            <p:cNvPr id="119" name="Picture 118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368124" y="3644737"/>
              <a:ext cx="663287" cy="529596"/>
            </a:xfrm>
            <a:prstGeom prst="ellipse">
              <a:avLst/>
            </a:prstGeom>
          </p:spPr>
        </p:pic>
        <p:pic>
          <p:nvPicPr>
            <p:cNvPr id="120" name="Picture 119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749124" y="3568536"/>
              <a:ext cx="663287" cy="529596"/>
            </a:xfrm>
            <a:prstGeom prst="ellipse">
              <a:avLst/>
            </a:prstGeom>
          </p:spPr>
        </p:pic>
        <p:pic>
          <p:nvPicPr>
            <p:cNvPr id="121" name="Picture 120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206323" y="3416137"/>
              <a:ext cx="663287" cy="529596"/>
            </a:xfrm>
            <a:prstGeom prst="ellipse">
              <a:avLst/>
            </a:prstGeom>
          </p:spPr>
        </p:pic>
        <p:pic>
          <p:nvPicPr>
            <p:cNvPr id="122" name="Picture 121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587323" y="3416137"/>
              <a:ext cx="663287" cy="529596"/>
            </a:xfrm>
            <a:prstGeom prst="ellipse">
              <a:avLst/>
            </a:prstGeom>
          </p:spPr>
        </p:pic>
        <p:pic>
          <p:nvPicPr>
            <p:cNvPr id="123" name="Picture 122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815923" y="3492337"/>
              <a:ext cx="663287" cy="529596"/>
            </a:xfrm>
            <a:prstGeom prst="ellipse">
              <a:avLst/>
            </a:prstGeom>
          </p:spPr>
        </p:pic>
        <p:pic>
          <p:nvPicPr>
            <p:cNvPr id="124" name="Picture 123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7273123" y="3568537"/>
              <a:ext cx="663287" cy="529596"/>
            </a:xfrm>
            <a:prstGeom prst="ellipse">
              <a:avLst/>
            </a:prstGeom>
          </p:spPr>
        </p:pic>
        <p:pic>
          <p:nvPicPr>
            <p:cNvPr id="126" name="Picture 125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749122" y="3339938"/>
              <a:ext cx="663287" cy="529596"/>
            </a:xfrm>
            <a:prstGeom prst="ellipse">
              <a:avLst/>
            </a:prstGeom>
          </p:spPr>
        </p:pic>
        <p:pic>
          <p:nvPicPr>
            <p:cNvPr id="127" name="Picture 126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053923" y="3568537"/>
              <a:ext cx="663287" cy="529596"/>
            </a:xfrm>
            <a:prstGeom prst="ellipse">
              <a:avLst/>
            </a:prstGeom>
          </p:spPr>
        </p:pic>
        <p:pic>
          <p:nvPicPr>
            <p:cNvPr id="128" name="Picture 127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5825323" y="4330538"/>
              <a:ext cx="663287" cy="529596"/>
            </a:xfrm>
            <a:prstGeom prst="ellipse">
              <a:avLst/>
            </a:prstGeom>
          </p:spPr>
        </p:pic>
        <p:pic>
          <p:nvPicPr>
            <p:cNvPr id="129" name="Picture 128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358723" y="4482937"/>
              <a:ext cx="663287" cy="529596"/>
            </a:xfrm>
            <a:prstGeom prst="ellipse">
              <a:avLst/>
            </a:prstGeom>
          </p:spPr>
        </p:pic>
        <p:pic>
          <p:nvPicPr>
            <p:cNvPr id="130" name="Picture 129" descr="23.jpg"/>
            <p:cNvPicPr>
              <a:picLocks noChangeAspect="1"/>
            </p:cNvPicPr>
            <p:nvPr/>
          </p:nvPicPr>
          <p:blipFill>
            <a:blip r:embed="rId4" cstate="print"/>
            <a:srcRect l="7700" t="9169" r="8341" b="14899"/>
            <a:stretch>
              <a:fillRect/>
            </a:stretch>
          </p:blipFill>
          <p:spPr>
            <a:xfrm rot="17455297">
              <a:off x="6968323" y="4406737"/>
              <a:ext cx="663287" cy="529596"/>
            </a:xfrm>
            <a:prstGeom prst="ellipse">
              <a:avLst/>
            </a:prstGeom>
          </p:spPr>
        </p:pic>
      </p:grpSp>
      <p:sp>
        <p:nvSpPr>
          <p:cNvPr id="137" name="TextBox 136"/>
          <p:cNvSpPr txBox="1"/>
          <p:nvPr/>
        </p:nvSpPr>
        <p:spPr>
          <a:xfrm rot="316544">
            <a:off x="3912629" y="4855646"/>
            <a:ext cx="2887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৩৬টি আম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524000" y="381000"/>
            <a:ext cx="56388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চারটি ঝুড়ির মোট আম ৭+৯+১১+৯=৩৬টি আম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0" decel="10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0" decel="100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0" decel="100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0" decel="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3" grpId="1"/>
      <p:bldP spid="134" grpId="0"/>
      <p:bldP spid="134" grpId="1"/>
      <p:bldP spid="132" grpId="0"/>
      <p:bldP spid="132" grpId="1"/>
      <p:bldP spid="132" grpId="2"/>
      <p:bldP spid="136" grpId="0"/>
      <p:bldP spid="136" grpId="1"/>
      <p:bldP spid="137" grpId="0"/>
      <p:bldP spid="1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329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Kahardanga</cp:lastModifiedBy>
  <cp:revision>116</cp:revision>
  <dcterms:created xsi:type="dcterms:W3CDTF">2006-08-16T00:00:00Z</dcterms:created>
  <dcterms:modified xsi:type="dcterms:W3CDTF">2021-01-06T09:28:35Z</dcterms:modified>
</cp:coreProperties>
</file>