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2" r:id="rId4"/>
    <p:sldId id="261" r:id="rId5"/>
    <p:sldId id="284" r:id="rId6"/>
    <p:sldId id="285" r:id="rId7"/>
    <p:sldId id="263" r:id="rId8"/>
    <p:sldId id="289" r:id="rId9"/>
    <p:sldId id="291" r:id="rId10"/>
    <p:sldId id="28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90" r:id="rId19"/>
    <p:sldId id="271" r:id="rId20"/>
    <p:sldId id="272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3609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336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1881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41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>
            <a:off x="1" y="0"/>
            <a:ext cx="635000" cy="10287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flipH="1">
            <a:off x="8521701" y="0"/>
            <a:ext cx="622300" cy="10287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521701" y="5778500"/>
            <a:ext cx="622300" cy="10795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2" name="Half Frame 11"/>
          <p:cNvSpPr/>
          <p:nvPr userDrawn="1"/>
        </p:nvSpPr>
        <p:spPr>
          <a:xfrm rot="16200000">
            <a:off x="-222249" y="6000752"/>
            <a:ext cx="1079501" cy="634999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7867651" y="6318250"/>
            <a:ext cx="1073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নাসরিন</a:t>
            </a:r>
            <a:r>
              <a:rPr lang="bn-IN" sz="1400" b="0" i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সুলতানা</a:t>
            </a:r>
            <a:endParaRPr lang="en-US" sz="1400" b="0" i="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861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93433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013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962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17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776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097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402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6475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015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8958A8-160D-4EF5-B172-69E95E996EF5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F7E3859-F1F7-4A2B-AED3-64D1C1C7639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bdlekhok.blogspot.com/2014/01/blog-post_4107.html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3.bp.blogspot.com/-gI21Cdl3OD8/Ut-aO014l9I/AAAAAAAABAQ/TO_RGHV8azA/s1600/images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://bdlekhok.blogspot.com/2014/01/blog-post_4107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9.jpeg"/><Relationship Id="rId4" Type="http://schemas.openxmlformats.org/officeDocument/2006/relationships/hyperlink" Target="http://3.bp.blogspot.com/-gI21Cdl3OD8/Ut-aO014l9I/AAAAAAAABAQ/TO_RGHV8azA/s1600/images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0.jpeg"/><Relationship Id="rId7" Type="http://schemas.openxmlformats.org/officeDocument/2006/relationships/hyperlink" Target="http://bdlekhok.blogspot.com/2014/01/blog-post_4107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29.jpeg"/><Relationship Id="rId4" Type="http://schemas.openxmlformats.org/officeDocument/2006/relationships/hyperlink" Target="http://3.bp.blogspot.com/-gI21Cdl3OD8/Ut-aO014l9I/AAAAAAAABAQ/TO_RGHV8azA/s1600/images.jp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8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30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imgres?imgurl=http://images.wookmark.com/133455_war-guns-tanks-animation-artwork-games-1280x1024-wallpaper_www.wall321.com_90.jpg&amp;imgrefurl=http://www.wookmark.com/image/133455/war-guns-war-guns-tanks-animation-artwork-games-1280x1024-wallpaper-war-guns-war-guns-tanks-animation-artwork-games-1280x1024-wallpaper-sports-car-wallpaper-desktop-wallpaper&amp;docid=dYBRrF40mA_jFM&amp;tbnid=otDUDjxTXkYVyM:&amp;vet=10ahUKEwj7rbu87v3ZAhUCnZQKHSlEAagQMwhnKCcwJw..i&amp;w=800&amp;h=640&amp;bih=921&amp;biw=1920&amp;q=war%20animation&amp;ved=0ahUKEwj7rbu87v3ZAhUCnZQKHSlEAagQMwhnKCcwJw&amp;iact=mrc&amp;uact=8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12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google.com/imgres?imgurl=http://media.moddb.com/images/mods/1/18/17220/relic00104.jpg&amp;imgrefurl=http://www.moddb.com/mods/the-far-east-war/images/new-animation3&amp;docid=qRn-cnMIi9yuvM&amp;tbnid=uqY0Lss9bBkorM:&amp;vet=10ahUKEwj7rbu87v3ZAhUCnZQKHSlEAagQMwhiKCIwIg..i&amp;w=1920&amp;h=1080&amp;bih=921&amp;biw=1920&amp;q=war%20animation&amp;ved=0ahUKEwj7rbu87v3ZAhUCnZQKHSlEAagQMwhiKCIwIg&amp;iact=mrc&amp;uact=8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hyperlink" Target="https://www.google.com/imgres?imgurl=https://d2v9y0dukr6mq2.cloudfront.net/video/thumbnail/H0MA-uKSipsekm5s/t-34-russian-main-battle-tank-time-of-world-war-ii-take-aim-at-the-camera-realistic-3d-animation_rpubktqi__S0007.jpg&amp;imgrefurl=https://www.videoblocks.com/video/ww-ii-tank-battle-animated-sp4-lclxioqlj270&amp;docid=xdLCKN34CtHR0M&amp;tbnid=ZUbYP2sdbjW5UM:&amp;vet=10ahUKEwj7rbu87v3ZAhUCnZQKHSlEAagQMwiWAShWMFY..i&amp;w=320&amp;h=180&amp;bih=921&amp;biw=1920&amp;q=war%20animation&amp;ved=0ahUKEwj7rbu87v3ZAhUCnZQKHSlEAagQMwiWAShWMFY&amp;iact=mrc&amp;uact=8" TargetMode="External"/><Relationship Id="rId4" Type="http://schemas.openxmlformats.org/officeDocument/2006/relationships/hyperlink" Target="https://www.google.com/imgres?imgurl=http://diagonalthoughts.com/wp-content/uploads/2008/11/bashir.jpg&amp;imgrefurl=http://www.diagonalthoughts.com/?p=361&amp;docid=rilM-MSy0330HM&amp;tbnid=1kCgSnoOnYqQjM:&amp;vet=10ahUKEwj7rbu87v3ZAhUCnZQKHSlEAagQMwhWKBYwFg..i&amp;w=1080&amp;h=606&amp;bih=921&amp;biw=1920&amp;q=war%20animation&amp;ved=0ahUKEwj7rbu87v3ZAhUCnZQKHSlEAagQMwhWKBYwFg&amp;iact=mrc&amp;uact=8" TargetMode="External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8" y="0"/>
            <a:ext cx="9281158" cy="67817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618774"/>
            <a:ext cx="6629400" cy="50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36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1" y="0"/>
            <a:ext cx="917238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2" y="-80473"/>
            <a:ext cx="91723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72849" y="304800"/>
            <a:ext cx="32004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atin typeface="SutonnyMJ" pitchFamily="2" charset="0"/>
                <a:cs typeface="SutonnyMJ" pitchFamily="2" charset="0"/>
              </a:rPr>
              <a:t>তোলপাড়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http://3.bp.blogspot.com/-gI21Cdl3OD8/Ut-aO014l9I/AAAAAAAABAQ/TO_RGHV8azA/s1600/image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59740"/>
            <a:ext cx="2369185" cy="304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5054460" y="1178892"/>
            <a:ext cx="1638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  <a:hlinkClick r:id="rId6"/>
              </a:rPr>
              <a:t>শওকত</a:t>
            </a:r>
            <a:r>
              <a:rPr lang="en-US" b="1" dirty="0" smtClean="0">
                <a:latin typeface="SutonnyMJ" pitchFamily="2" charset="0"/>
                <a:cs typeface="SutonnyMJ" pitchFamily="2" charset="0"/>
                <a:hlinkClick r:id="rId6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  <a:hlinkClick r:id="rId6"/>
              </a:rPr>
              <a:t>ওসমান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1765" y="1444605"/>
            <a:ext cx="4572000" cy="923330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r>
              <a:rPr lang="en-US" dirty="0">
                <a:latin typeface="SutonnyMJ" pitchFamily="2" charset="0"/>
                <a:cs typeface="SutonnyMJ" pitchFamily="2" charset="0"/>
              </a:rPr>
              <a:t>(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প্রকৃত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শেখ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আজিজুর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রহমান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) 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b="1" dirty="0" err="1">
                <a:latin typeface="SutonnyMJ" pitchFamily="2" charset="0"/>
                <a:cs typeface="SutonnyMJ" pitchFamily="2" charset="0"/>
              </a:rPr>
              <a:t>লেখকের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ধরন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 (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মূলত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কথা-শিল্পী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)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ঔপন্যাসিক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গল্পকার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প্রাবন্ধিক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অনুবাদক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নাট্যকার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 </a:t>
            </a:r>
          </a:p>
        </p:txBody>
      </p:sp>
      <p:sp>
        <p:nvSpPr>
          <p:cNvPr id="9" name="Rectangle 8"/>
          <p:cNvSpPr/>
          <p:nvPr/>
        </p:nvSpPr>
        <p:spPr>
          <a:xfrm rot="21300132">
            <a:off x="2398308" y="3089258"/>
            <a:ext cx="4349478" cy="1754326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জন্ম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 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 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জানুয়ারি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১৯১৭ 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b="1" dirty="0" err="1">
                <a:latin typeface="SutonnyMJ" pitchFamily="2" charset="0"/>
                <a:cs typeface="SutonnyMJ" pitchFamily="2" charset="0"/>
              </a:rPr>
              <a:t>জন্মস্থান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পশ্চিম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বঙ্গের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হুগলী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জেলার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সবল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সিংহপুর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গ্রামে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তিনি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জন্মগ্রহণ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করেন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।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b="1" dirty="0" err="1">
                <a:latin typeface="SutonnyMJ" pitchFamily="2" charset="0"/>
                <a:cs typeface="SutonnyMJ" pitchFamily="2" charset="0"/>
              </a:rPr>
              <a:t>মাতার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শেখ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মোহাম্মদ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এহিয়া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 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b="1" dirty="0" err="1">
                <a:latin typeface="SutonnyMJ" pitchFamily="2" charset="0"/>
                <a:cs typeface="SutonnyMJ" pitchFamily="2" charset="0"/>
              </a:rPr>
              <a:t>পিতার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গুলজান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বেগম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1" y="0"/>
            <a:ext cx="91723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21422420">
            <a:off x="1355169" y="2393413"/>
            <a:ext cx="4572000" cy="286232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শিক্ষা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তিনি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পড়াশোনা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করেছেন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মক্তব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মাদ্রাসা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কলেজ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কলকাতা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বিশ্ববিদ্যালয়ে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তিনি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কলকাতার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আলিয়া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মাদ্রাসায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়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পড়ালেখা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শুরু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করলেও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পরবর্তীতে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সেন্ট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জেভিয়ার্স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কলেজ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অর্থনীতি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বিষয়ে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কলকাতা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বিশ্ববিদ্যালয়ে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স্নাতক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ডিগ্রী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সম্পন্ন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করেন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।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কিন্তু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একই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বিশ্ববিদ্যালয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়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বাংলায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়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এমএ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ডিগ্রি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লাভ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করেন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। 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b="1" dirty="0" err="1">
                <a:latin typeface="SutonnyMJ" pitchFamily="2" charset="0"/>
                <a:cs typeface="SutonnyMJ" pitchFamily="2" charset="0"/>
              </a:rPr>
              <a:t>পেশা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 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১৯৪১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সালে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তিনি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কলকাতার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গভর্নমেন্ট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কমার্শিয়াল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কলেজে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লেকচারার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পদে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নিযুক্ত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হন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।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dirty="0">
                <a:latin typeface="SutonnyMJ" pitchFamily="2" charset="0"/>
                <a:cs typeface="SutonnyMJ" pitchFamily="2" charset="0"/>
              </a:rPr>
              <a:t> ১৯৪৭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সালে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তিনি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চট্টগ্রাম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কলেজ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অফ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কমার্সে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যোগ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দেন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১৯৫৮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সাল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ঢাকা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4" name="Picture 3" descr="http://3.bp.blogspot.com/-gI21Cdl3OD8/Ut-aO014l9I/AAAAAAAABAQ/TO_RGHV8azA/s1600/image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369185" cy="30454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 rot="20596935">
            <a:off x="3039260" y="1158976"/>
            <a:ext cx="2572828" cy="5232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hlinkClick r:id="rId7"/>
              </a:rPr>
              <a:t>শওকত</a:t>
            </a:r>
            <a:r>
              <a:rPr lang="en-US" sz="2800" b="1" dirty="0" smtClean="0">
                <a:hlinkClick r:id="rId7"/>
              </a:rPr>
              <a:t> </a:t>
            </a:r>
            <a:r>
              <a:rPr lang="en-US" sz="2800" b="1" dirty="0" err="1">
                <a:hlinkClick r:id="rId7"/>
              </a:rPr>
              <a:t>ওসমান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81" y="0"/>
            <a:ext cx="917238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838200"/>
            <a:ext cx="7772400" cy="34163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সাহিত্য-কর্ম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>: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উপন্যাস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>   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জননী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(১৯৫৮)    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ক্রীতদাসের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হাসি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(১৯৬২)</a:t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   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সমাগম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(১৯৬৭) 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চৌরসন্ধি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(১৯৬৮)</a:t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 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জাহান্নাম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হইতে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বিদায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় (১৯৭১)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দুই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সৈনিক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(১৯৭৩)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`|</a:t>
            </a:r>
          </a:p>
          <a:p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গল্পগ্রন্থ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latin typeface="SutonnyMJ" pitchFamily="2" charset="0"/>
                <a:cs typeface="SutonnyMJ" pitchFamily="2" charset="0"/>
              </a:rPr>
              <a:t>   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জুনু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আপা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অন্যান্য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গল্প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(১৯৫২)</a:t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   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মনিব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ও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তাহার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কুকুর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(১৯৮৬)</a:t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   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ঈশ্বরের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প্রতিদ্বন্দ্বী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(১৯৯০)</a:t>
            </a:r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latin typeface="SutonnyMJ" pitchFamily="2" charset="0"/>
                <a:cs typeface="SutonnyMJ" pitchFamily="2" charset="0"/>
              </a:rPr>
              <a:t>প্রবন্ধগ্রন্থ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   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ভাব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ভাষা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ভাবনা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(১৯৭৪)</a:t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   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সংস্কৃতির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চড়াই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উৎরাই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(১৯৮৫)</a:t>
            </a:r>
            <a:br>
              <a:rPr lang="en-US" dirty="0" smtClean="0">
                <a:latin typeface="SutonnyMJ" pitchFamily="2" charset="0"/>
                <a:cs typeface="SutonnyMJ" pitchFamily="2" charset="0"/>
              </a:rPr>
            </a:br>
            <a:r>
              <a:rPr lang="en-US" dirty="0" smtClean="0">
                <a:latin typeface="SutonnyMJ" pitchFamily="2" charset="0"/>
                <a:cs typeface="SutonnyMJ" pitchFamily="2" charset="0"/>
              </a:rPr>
              <a:t>   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মুসলিম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মানুষের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রূপান্তর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(১৯৮৬)</a:t>
            </a:r>
          </a:p>
        </p:txBody>
      </p:sp>
      <p:pic>
        <p:nvPicPr>
          <p:cNvPr id="4" name="Picture 3" descr="http://3.bp.blogspot.com/-gI21Cdl3OD8/Ut-aO014l9I/AAAAAAAABAQ/TO_RGHV8azA/s1600/images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5998" y="990600"/>
            <a:ext cx="2369185" cy="304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029200" y="990600"/>
            <a:ext cx="1628972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b="1" dirty="0" err="1" smtClean="0">
                <a:hlinkClick r:id="rId7"/>
              </a:rPr>
              <a:t>শওকত</a:t>
            </a:r>
            <a:r>
              <a:rPr lang="en-US" b="1" dirty="0" smtClean="0">
                <a:hlinkClick r:id="rId7"/>
              </a:rPr>
              <a:t> </a:t>
            </a:r>
            <a:r>
              <a:rPr lang="en-US" b="1" dirty="0" err="1">
                <a:hlinkClick r:id="rId7"/>
              </a:rPr>
              <a:t>ওসমান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00309" y="4254519"/>
            <a:ext cx="5715000" cy="120032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পুরস্কার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</a:t>
            </a:r>
            <a:r>
              <a:rPr lang="en-US" dirty="0">
                <a:latin typeface="SutonnyMJ" pitchFamily="2" charset="0"/>
                <a:cs typeface="SutonnyMJ" pitchFamily="2" charset="0"/>
              </a:rPr>
              <a:t/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dirty="0" err="1">
                <a:latin typeface="SutonnyMJ" pitchFamily="2" charset="0"/>
                <a:cs typeface="SutonnyMJ" pitchFamily="2" charset="0"/>
              </a:rPr>
              <a:t>বাংলা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একাডেমী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পুরস্কার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(১৯৬২)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dirty="0" err="1">
                <a:latin typeface="SutonnyMJ" pitchFamily="2" charset="0"/>
                <a:cs typeface="SutonnyMJ" pitchFamily="2" charset="0"/>
              </a:rPr>
              <a:t>আদমজী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সাহিত্য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পুরস্কার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(১৯৬৬) (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ক্রীতদাসের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হাসি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)</a:t>
            </a:r>
            <a:br>
              <a:rPr lang="en-US" dirty="0">
                <a:latin typeface="SutonnyMJ" pitchFamily="2" charset="0"/>
                <a:cs typeface="SutonnyMJ" pitchFamily="2" charset="0"/>
              </a:rPr>
            </a:br>
            <a:r>
              <a:rPr lang="en-US" b="1" dirty="0" err="1">
                <a:latin typeface="SutonnyMJ" pitchFamily="2" charset="0"/>
                <a:cs typeface="SutonnyMJ" pitchFamily="2" charset="0"/>
              </a:rPr>
              <a:t>মৃত্যু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: 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১৪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মে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১৯৯৮ </a:t>
            </a:r>
          </a:p>
        </p:txBody>
      </p:sp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381" y="0"/>
            <a:ext cx="917238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0565" y="947159"/>
            <a:ext cx="22860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wKQz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Rvwb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860" y="1790700"/>
            <a:ext cx="1219200" cy="381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Lvwe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LvIqv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089305"/>
            <a:ext cx="990600" cy="381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Kv‡djv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2206" y="4174073"/>
            <a:ext cx="1447800" cy="36933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cuwP‡k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gvP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700" y="1648982"/>
            <a:ext cx="1862137" cy="941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0806" y="2866539"/>
            <a:ext cx="1897032" cy="7148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0565" y="3851534"/>
            <a:ext cx="1807273" cy="8050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91200" y="1806367"/>
            <a:ext cx="182880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বিপদে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পড়া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3089305"/>
            <a:ext cx="1524000" cy="381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সারি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বেঁধে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চলা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3600" y="4038600"/>
            <a:ext cx="1752600" cy="646331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১৯৭১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সালের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পঁচিশে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মার্চ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1" y="0"/>
            <a:ext cx="917238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152400"/>
            <a:ext cx="3200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সরব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পাঠ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990600"/>
            <a:ext cx="9067800" cy="5791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1" y="0"/>
            <a:ext cx="917238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954" y="2207492"/>
            <a:ext cx="6536246" cy="3975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1136671"/>
            <a:ext cx="34290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সাবু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দেখল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শহরের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মানুষ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দল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বেধে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গ্রামে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আসছে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0954" y="343256"/>
            <a:ext cx="2192846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23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940247"/>
            <a:ext cx="16002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একক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কাজ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1463467"/>
            <a:ext cx="4108361" cy="2651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0" y="4114800"/>
            <a:ext cx="5257800" cy="70788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সব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মানুষ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শহর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ছেঢ়ে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গ্রামের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দিকে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আসছিল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কেন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latin typeface="SutonnyMJ" pitchFamily="2" charset="0"/>
                <a:cs typeface="SutonnyMJ" pitchFamily="2" charset="0"/>
              </a:rPr>
              <a:t>কর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2290629" y="4191000"/>
            <a:ext cx="762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5325" y="1600200"/>
            <a:ext cx="3267075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1" y="0"/>
            <a:ext cx="91723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990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জোড়ায়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কাজ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6999" y="1522284"/>
            <a:ext cx="3410025" cy="2668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759721" y="4797751"/>
            <a:ext cx="48768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ভিড়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স্রোত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কোন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স্রোতের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কথা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হয়েছে।কেন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হয়েছে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759721" y="48768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14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1" y="0"/>
            <a:ext cx="917238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1200" y="2438400"/>
            <a:ext cx="2447925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066800"/>
            <a:ext cx="4724400" cy="5143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105400" y="838200"/>
            <a:ext cx="1909762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2362200" cy="5847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SutonnyMJ" pitchFamily="2" charset="0"/>
                <a:cs typeface="SutonnyMJ" pitchFamily="2" charset="0"/>
              </a:rPr>
              <a:t>gyw³hy‡×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msKUcbœ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Rxeb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6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1600" dirty="0">
                <a:latin typeface="SutonnyMJ" pitchFamily="2" charset="0"/>
                <a:cs typeface="SutonnyMJ" pitchFamily="2" charset="0"/>
              </a:rPr>
              <a:t>© 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প্রতিবেদন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তৈরী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1400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1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72381" cy="6858000"/>
          </a:xfrm>
          <a:prstGeom prst="rect">
            <a:avLst/>
          </a:prstGeom>
        </p:spPr>
      </p:pic>
      <p:sp>
        <p:nvSpPr>
          <p:cNvPr id="4" name="Down Arrow Callout 3"/>
          <p:cNvSpPr/>
          <p:nvPr/>
        </p:nvSpPr>
        <p:spPr>
          <a:xfrm>
            <a:off x="3162300" y="1295400"/>
            <a:ext cx="2057400" cy="9906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মূল্যায়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2286000"/>
            <a:ext cx="2209800" cy="381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১।উর্দি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কাদের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পোষাক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047999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ক)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অভিজাতদের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খ)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সাধারণ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মানুষের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গ)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পাঞ্জাবি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মিলিটারি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ঘ)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সৈনিকদের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1843043" y="5029200"/>
            <a:ext cx="228600" cy="2286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586190" y="2153334"/>
            <a:ext cx="2667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২।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সওকত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ওসমান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খ্রিস্টাব্দে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মৃত্যুবরণ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করেন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61977" y="3124200"/>
            <a:ext cx="2067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ক) 19৯৮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সালে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খ) ১৯৯৭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সালে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গ)১৯৯৬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সালে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ঘ)১৯৯৪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সালে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4586190" y="5029200"/>
            <a:ext cx="238623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1895E-7 L 3.33333E-6 -0.172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2748E-6 L -0.00625 -0.2664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13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109649-A312-4B3D-8B0E-9223BAF3B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116884" y="747438"/>
            <a:ext cx="1986072" cy="2169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67290" y="298195"/>
            <a:ext cx="257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069" y="2468880"/>
            <a:ext cx="421930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শর্ম্মা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ারী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আন্দিউড়া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উম্মেতুন্নেছা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আন্দিউড়া,মাধবপুর,হবিগঞ্জ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8445" y="3276751"/>
            <a:ext cx="32454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655177" y="1186751"/>
            <a:ext cx="0" cy="3760631"/>
          </a:xfrm>
          <a:prstGeom prst="line">
            <a:avLst/>
          </a:prstGeom>
          <a:ln w="76200" cmpd="thickThin">
            <a:solidFill>
              <a:schemeClr val="accent1">
                <a:lumMod val="40000"/>
                <a:lumOff val="60000"/>
              </a:schemeClr>
            </a:solidFill>
            <a:headEnd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00631" y="1617846"/>
            <a:ext cx="0" cy="3007564"/>
          </a:xfrm>
          <a:prstGeom prst="line">
            <a:avLst/>
          </a:prstGeom>
          <a:ln w="38100" cmpd="thickThin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81820" y="1617846"/>
            <a:ext cx="0" cy="3007564"/>
          </a:xfrm>
          <a:prstGeom prst="line">
            <a:avLst/>
          </a:prstGeom>
          <a:ln w="38100" cmpd="thickThin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AYAN\Desktop\Nayan Shar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156754"/>
            <a:ext cx="2690948" cy="23774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49725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1" y="0"/>
            <a:ext cx="91723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685800"/>
            <a:ext cx="22860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বাড়ীর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799" y="1296524"/>
            <a:ext cx="5181601" cy="362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5029200"/>
            <a:ext cx="4724400" cy="64633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মুক্তিযুদ্ধে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নিপীড়িত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মানুষের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সংকটাপন্ন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জীবনের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তাৎপর্য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2286000" y="5105400"/>
            <a:ext cx="152400" cy="152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1" y="0"/>
            <a:ext cx="9172381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914401"/>
            <a:ext cx="76962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9000" y="2438400"/>
            <a:ext cx="38100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সবাই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ধন্যবাদ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238" y="0"/>
            <a:ext cx="9281158" cy="6781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1447800"/>
            <a:ext cx="3810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বিষয়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-</a:t>
            </a: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বাংলা</a:t>
            </a:r>
            <a:endParaRPr lang="en-US" sz="2400" b="1" dirty="0">
              <a:latin typeface="SutonnyMJ" pitchFamily="2" charset="0"/>
              <a:cs typeface="SutonnyMJ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SutonnyMJ" pitchFamily="2" charset="0"/>
                <a:cs typeface="SutonnyMJ" pitchFamily="2" charset="0"/>
              </a:rPr>
              <a:t>শ্রেণী</a:t>
            </a:r>
            <a:r>
              <a:rPr lang="en-US" sz="2400" b="1" dirty="0">
                <a:latin typeface="SutonnyMJ" pitchFamily="2" charset="0"/>
                <a:cs typeface="SutonnyMJ" pitchFamily="2" charset="0"/>
              </a:rPr>
              <a:t> Ñ৬ষ্ঠ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0917959">
            <a:off x="1905000" y="2895600"/>
            <a:ext cx="5029200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atin typeface="+mn-lt"/>
                <a:cs typeface="+mn-cs"/>
              </a:rPr>
              <a:t>পাঠশিরনা</a:t>
            </a:r>
            <a:r>
              <a:rPr lang="en-US" sz="3600" dirty="0" err="1" smtClean="0"/>
              <a:t>মঃ</a:t>
            </a:r>
            <a:r>
              <a:rPr lang="en-US" sz="3600" dirty="0" smtClean="0"/>
              <a:t> </a:t>
            </a:r>
            <a:r>
              <a:rPr lang="en-US" sz="3600" dirty="0" err="1" smtClean="0"/>
              <a:t>তোলপাড়</a:t>
            </a:r>
            <a:endParaRPr lang="en-US" sz="36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atin typeface="+mn-lt"/>
                <a:cs typeface="+mn-cs"/>
              </a:rPr>
              <a:t>সময়</a:t>
            </a:r>
            <a:r>
              <a:rPr lang="en-US" sz="3600" dirty="0">
                <a:latin typeface="+mn-lt"/>
                <a:cs typeface="+mn-cs"/>
              </a:rPr>
              <a:t> – </a:t>
            </a:r>
            <a:r>
              <a:rPr lang="en-US" sz="3600" dirty="0" smtClean="0"/>
              <a:t>৫০</a:t>
            </a:r>
            <a:r>
              <a:rPr lang="en-US" sz="3600" dirty="0" smtClean="0">
                <a:latin typeface="+mn-lt"/>
                <a:cs typeface="+mn-cs"/>
              </a:rPr>
              <a:t> </a:t>
            </a:r>
            <a:r>
              <a:rPr lang="en-US" sz="3600" dirty="0" err="1">
                <a:latin typeface="+mn-lt"/>
                <a:cs typeface="+mn-cs"/>
              </a:rPr>
              <a:t>মিনিট</a:t>
            </a:r>
            <a:endParaRPr lang="en-US" sz="36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76200"/>
            <a:ext cx="55626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ছবিগুলির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দিকে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করি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919" y="762001"/>
            <a:ext cx="3985881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762002"/>
            <a:ext cx="4531333" cy="266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191000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6829" y="3505200"/>
            <a:ext cx="5170714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976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532" y="17092"/>
            <a:ext cx="917238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461" y="1143000"/>
            <a:ext cx="5879139" cy="4604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875518" y="85045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RvwZi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wcZv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e½eÜz †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kL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gywReyi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ingvb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†`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k‡K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kÎæi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nvZ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†_‡K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iÿv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fvlb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†`b|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38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103146"/>
            <a:ext cx="3247920" cy="355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0819" y="80108"/>
            <a:ext cx="2715428" cy="281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828"/>
            <a:ext cx="3020227" cy="2873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0320" y="3048000"/>
            <a:ext cx="3352800" cy="3611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5445" y="80108"/>
            <a:ext cx="3262356" cy="266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8937" y="3103146"/>
            <a:ext cx="2348863" cy="344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7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033" y="-15667"/>
            <a:ext cx="91723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1371600"/>
            <a:ext cx="12954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wkLb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dj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6100" y="2013466"/>
            <a:ext cx="2438400" cy="64633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GB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k‡l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wkÿv_x©iv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1400" dirty="0" err="1" smtClean="0">
                <a:latin typeface="SutonnyMJ" pitchFamily="2" charset="0"/>
                <a:cs typeface="SutonnyMJ" pitchFamily="2" charset="0"/>
              </a:rPr>
              <a:t>জানবে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-----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2590800"/>
            <a:ext cx="5638800" cy="147732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gyw³hy‡×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cÖÿvcU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 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gyw³hy‡×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msKUcbœ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Rxeb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aviYv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 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wbcxwoZ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kevmxi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ggZ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¡‡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eva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cvwK¯Ívwb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nvbv`vi‡`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†`k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evmxi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N„Y©v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|</a:t>
            </a:r>
          </a:p>
          <a:p>
            <a:r>
              <a:rPr lang="en-US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kni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Q‡o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hvIqv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`~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M©wZ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AvnvRvwii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¯^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iƒc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|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828800" y="27432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835209" y="30480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823814" y="3284216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823814" y="35814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806011" y="3886200"/>
            <a:ext cx="1524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2920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4343400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3400" y="1524000"/>
            <a:ext cx="4832358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981200" y="457200"/>
            <a:ext cx="5562600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atin typeface="SutonnyMJ" pitchFamily="2" charset="0"/>
                <a:cs typeface="SutonnyMJ" pitchFamily="2" charset="0"/>
              </a:rPr>
              <a:t>ছবিগুলির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দিকে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লক্ষ্য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করি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402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141" y="0"/>
            <a:ext cx="91723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8153" y="2408741"/>
            <a:ext cx="2666999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  <a:cs typeface="SutonnyMJ" pitchFamily="2" charset="0"/>
              </a:rPr>
              <a:t>cvV</a:t>
            </a:r>
            <a:endParaRPr lang="en-US" sz="4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war animation এর ছবির ফলাফল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2882" y="1600200"/>
            <a:ext cx="2092325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war animation এর ছবির ফলাফল">
            <a:hlinkClick r:id="rId6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9" y="4114800"/>
            <a:ext cx="2716153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ar animation এর ছবির ফলাফল">
            <a:hlinkClick r:id="rId8"/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321" y="1600200"/>
            <a:ext cx="239331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ar animation এর ছবির ফলাফল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4576" y="542391"/>
            <a:ext cx="2621423" cy="1819809"/>
          </a:xfrm>
          <a:prstGeom prst="rect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3733800" y="3352800"/>
            <a:ext cx="1828800" cy="523220"/>
          </a:xfrm>
          <a:prstGeom prst="rect">
            <a:avLst/>
          </a:prstGeom>
          <a:blipFill>
            <a:blip r:embed="rId1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তোলপাড়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53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275</Words>
  <Application>Microsoft Office PowerPoint</Application>
  <PresentationFormat>On-screen Show (4:3)</PresentationFormat>
  <Paragraphs>64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Tanha</dc:creator>
  <cp:lastModifiedBy>NAYAN</cp:lastModifiedBy>
  <cp:revision>62</cp:revision>
  <dcterms:created xsi:type="dcterms:W3CDTF">2018-03-22T10:41:20Z</dcterms:created>
  <dcterms:modified xsi:type="dcterms:W3CDTF">2020-10-28T04:02:55Z</dcterms:modified>
</cp:coreProperties>
</file>