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76" r:id="rId4"/>
    <p:sldId id="257" r:id="rId5"/>
    <p:sldId id="278" r:id="rId6"/>
    <p:sldId id="277" r:id="rId7"/>
    <p:sldId id="261" r:id="rId8"/>
    <p:sldId id="263" r:id="rId9"/>
    <p:sldId id="266" r:id="rId10"/>
    <p:sldId id="281" r:id="rId11"/>
    <p:sldId id="288" r:id="rId12"/>
    <p:sldId id="287" r:id="rId13"/>
    <p:sldId id="286" r:id="rId14"/>
    <p:sldId id="268" r:id="rId15"/>
    <p:sldId id="279" r:id="rId16"/>
    <p:sldId id="282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08" y="-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68EC9-02C1-4E74-834C-0349BCE8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4B5A162-E6A5-48C2-AC49-63C235179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7A6E95-3325-42FB-8BE9-4C133592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6F363C-41C8-42C8-A1A4-40D7D5B7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86DE3F-B479-49C9-8B38-22C6D2A3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81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0A0BD-4576-48FB-A8CF-F188A3D5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6A84F1-3B57-4F86-A3A1-EB413C691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B875B1-F7C9-42B9-B8A1-AF467BC8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E3174A-C2B7-4060-B0C7-624C3213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AF630-8545-4030-8CD6-92DD2F43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36CD1D-E486-4F6B-A3F2-B9B2C733F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C0C5B5-DEC6-4BB5-8294-C14A20935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C3B684-024F-41EA-BA15-4E78E357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96BDBF-BACE-4AAC-B20C-B58876E27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E152BB-3B2E-4282-82D4-63D57C2F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37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8733C-137C-4EA7-9F14-011A4C9C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6F82B0-18CA-4AD3-BE10-CF785218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D1353-C733-4397-98A3-2C833ACA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3B365F-8D4F-4518-908B-99AD28F1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E0BCB0-8F41-45A7-A07D-4117208F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22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34C3B6-DF98-42D5-9317-4C220A2A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307EA1-3294-407F-9D30-D44E421B9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9262C4-BB2A-46C7-BB82-F8370E29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FC9DED-1DA8-49B3-B1FB-B0B5942E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0937E1-E7D5-4F77-9D01-E38B615D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9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4367F-3F89-47FD-B77A-759C28FF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D83AA-7EEC-44B7-B3E3-77F689DF0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42D624-BD70-4FD6-B8F4-70CB50BA2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D6413A-0543-4761-A89B-139ACC2D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9C9609-AA7D-44F7-84CD-57DF4251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B87F77-898A-4CE7-B48A-8CDB265F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4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865E5-2A57-4B51-8367-04CD0113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247A39-24A4-48D5-B388-8534AA44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C59ED0-3FEF-4167-9D28-58B6063F6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21754E-1225-4A74-8840-AFB69FBDC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AD846F-C74D-4439-A7E9-FDD5E1812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951DFD-A637-4A03-B035-7E71F167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BD99EF0-66CE-4EC9-8F61-00D241E4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24B05D-1C67-491F-80B2-E498700B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6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65B0A-6160-4855-A044-1ED1F405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B60EF0-8DAF-4F42-85C4-704D38A8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151A70-F636-40DE-A36E-A424B96B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F11315-FE44-4328-9A8A-495EF89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41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A954F6-FF3B-4825-81AE-BACE618A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E27AD45-FCAD-440A-A356-EB47CA51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45CCA9-5756-4A81-ACE7-37923DA1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78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A5E20-9605-4996-962F-5CA48AF9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F13D67-3A47-4FFE-BF83-9FE7C7A9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8E2825-EA56-4B5E-BF54-61A70CA9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D3779F-FF3E-46C6-9528-092431B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192AF3-6356-4628-94CD-B0A7B92F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18BFDE-F191-47A2-A1FB-4934B733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3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7A423-A06A-454E-9C8F-E85D4863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699230-3799-4A0D-866D-60198147F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068033-8D29-4E4F-A16E-2821DF425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CF4E53-7161-4645-AEEA-593705DB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7D486E-B8C9-43AA-9201-4D533FB3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38CA92-08D3-491E-A0FA-2745BA9B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66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42ADC9D-FA93-4F79-887B-F86BC954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1A6FC2-73DE-42B2-912A-2D33B747F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9C29BE-E439-4BDE-A07D-70B69AC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AA6B-F2F5-4DA8-9D4D-E4B53BDC310E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7C7B4B-5589-4BFC-863E-319A88EF2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B3B53C-1DD1-496F-9F34-24C8B9B9F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0BCB-0171-45C8-B96F-8F22F1FE0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48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2682" y="808898"/>
            <a:ext cx="3026791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8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my¯^</a:t>
            </a:r>
            <a:r>
              <a:rPr lang="en-US" sz="80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b="1" dirty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LAB-14\Downloads\PICTURE\download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75" y="2243163"/>
            <a:ext cx="3357719" cy="3573352"/>
          </a:xfrm>
          <a:prstGeom prst="roundRect">
            <a:avLst>
              <a:gd name="adj" fmla="val 16667"/>
            </a:avLst>
          </a:prstGeom>
          <a:ln w="34925">
            <a:solidFill>
              <a:srgbClr val="FF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478" y="1277815"/>
            <a:ext cx="9836347" cy="258532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, </a:t>
            </a:r>
          </a:p>
          <a:p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1)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mgagx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PvR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ci®úi‡K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weKl©Y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2)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agx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PvR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ci®úi‡K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AvKl©Y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7323" y="4314092"/>
            <a:ext cx="5304657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wP‡Îi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evSv‡bvi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KiwQ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5DBCFEEF-B1F0-4FDB-A12D-7F46D05098E1}"/>
              </a:ext>
            </a:extLst>
          </p:cNvPr>
          <p:cNvSpPr/>
          <p:nvPr/>
        </p:nvSpPr>
        <p:spPr>
          <a:xfrm>
            <a:off x="2786755" y="2200870"/>
            <a:ext cx="1565489" cy="1485759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  <a:endParaRPr lang="en-US" sz="5400" dirty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70514" y="2278743"/>
            <a:ext cx="4383315" cy="2902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75030" y="1248303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sz="6600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955F888-7667-421C-BB1E-831CC44F4032}"/>
              </a:ext>
            </a:extLst>
          </p:cNvPr>
          <p:cNvSpPr/>
          <p:nvPr/>
        </p:nvSpPr>
        <p:spPr>
          <a:xfrm>
            <a:off x="7228649" y="2192497"/>
            <a:ext cx="1537980" cy="1508647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</a:t>
            </a:r>
            <a:endParaRPr lang="en-US" sz="1200" dirty="0" smtClean="0">
              <a:ln w="12700">
                <a:solidFill>
                  <a:srgbClr val="C00000"/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39886" y="4036543"/>
            <a:ext cx="1959433" cy="274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277400" y="4005943"/>
            <a:ext cx="1749000" cy="3627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92017" y="3374960"/>
            <a:ext cx="750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</a:t>
            </a:r>
            <a:endParaRPr lang="en-US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20231E-7 L 0.175 -5.20231E-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09827E-6 L -0.16771 -1.09827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/>
      <p:bldP spid="8" grpId="0" animBg="1"/>
      <p:bldP spid="8" grpId="1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xmlns="" id="{5DBCFEEF-B1F0-4FDB-A12D-7F46D05098E1}"/>
              </a:ext>
            </a:extLst>
          </p:cNvPr>
          <p:cNvSpPr/>
          <p:nvPr/>
        </p:nvSpPr>
        <p:spPr>
          <a:xfrm>
            <a:off x="4238155" y="2200870"/>
            <a:ext cx="1565489" cy="1485759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  <a:endParaRPr lang="en-US" sz="8800" dirty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746171" y="2380342"/>
            <a:ext cx="2133600" cy="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44404" y="1291845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sz="6600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9955F888-7667-421C-BB1E-831CC44F4032}"/>
              </a:ext>
            </a:extLst>
          </p:cNvPr>
          <p:cNvSpPr/>
          <p:nvPr/>
        </p:nvSpPr>
        <p:spPr>
          <a:xfrm>
            <a:off x="5936903" y="2192497"/>
            <a:ext cx="1537980" cy="1508647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  <a:endParaRPr lang="en-US" sz="1600" dirty="0" smtClean="0">
              <a:ln w="12700">
                <a:solidFill>
                  <a:srgbClr val="C00000"/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207657" y="4036549"/>
            <a:ext cx="2191662" cy="41965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277400" y="4005943"/>
            <a:ext cx="2416657" cy="3627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492017" y="3374960"/>
            <a:ext cx="750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</a:t>
            </a:r>
            <a:endParaRPr lang="en-US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20231E-7 L -0.14649 -5.20231E-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4798E-6 L 0.15729 -2.94798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0" grpId="0"/>
      <p:bldP spid="41" grpId="0" animBg="1"/>
      <p:bldP spid="41" grpId="1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9955F888-7667-421C-BB1E-831CC44F4032}"/>
              </a:ext>
            </a:extLst>
          </p:cNvPr>
          <p:cNvSpPr/>
          <p:nvPr/>
        </p:nvSpPr>
        <p:spPr>
          <a:xfrm>
            <a:off x="4470989" y="2192497"/>
            <a:ext cx="1537980" cy="1508647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</a:t>
            </a:r>
            <a:endParaRPr lang="en-US" sz="1200" dirty="0" smtClean="0">
              <a:ln w="12700">
                <a:solidFill>
                  <a:srgbClr val="C00000"/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92909" y="2394856"/>
            <a:ext cx="2133600" cy="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60516" y="1335387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sz="6600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9955F888-7667-421C-BB1E-831CC44F4032}"/>
              </a:ext>
            </a:extLst>
          </p:cNvPr>
          <p:cNvSpPr/>
          <p:nvPr/>
        </p:nvSpPr>
        <p:spPr>
          <a:xfrm>
            <a:off x="6140099" y="2192497"/>
            <a:ext cx="1537980" cy="1508647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</a:t>
            </a:r>
            <a:endParaRPr lang="en-US" sz="1200" dirty="0" smtClean="0">
              <a:ln w="12700">
                <a:solidFill>
                  <a:srgbClr val="C00000"/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07657" y="4036549"/>
            <a:ext cx="2191662" cy="41965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277400" y="4005943"/>
            <a:ext cx="2416657" cy="3627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92017" y="3374960"/>
            <a:ext cx="750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</a:t>
            </a:r>
            <a:endParaRPr lang="en-US" dirty="0" smtClean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4798E-6 L -0.15716 -2.94798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4798E-6 L 0.17968 -2.94798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/>
      <p:bldP spid="11" grpId="0" animBg="1"/>
      <p:bldP spid="11" grpId="1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2976A27-EA83-4C01-A6DA-B0109A15C787}"/>
                  </a:ext>
                </a:extLst>
              </p:cNvPr>
              <p:cNvSpPr/>
              <p:nvPr/>
            </p:nvSpPr>
            <p:spPr>
              <a:xfrm>
                <a:off x="595745" y="238991"/>
                <a:ext cx="11000509" cy="6380018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t"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(1) </a:t>
                </a:r>
                <a:r>
                  <a:rPr lang="en-US" sz="36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I </a:t>
                </a:r>
                <a:r>
                  <a:rPr lang="en-US" sz="36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(2) </a:t>
                </a:r>
                <a:r>
                  <a:rPr lang="en-US" sz="36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bs </a:t>
                </a:r>
                <a:r>
                  <a:rPr lang="en-US" sz="36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mgxKiY</a:t>
                </a:r>
                <a:r>
                  <a:rPr lang="en-US" sz="36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/>
                </a:r>
                <a:r>
                  <a:rPr lang="en-US" sz="36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n‡Z</a:t>
                </a:r>
                <a:r>
                  <a:rPr lang="en-US" sz="44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F </a:t>
                </a:r>
                <a14:m>
                  <m:oMath xmlns:m="http://schemas.openxmlformats.org/officeDocument/2006/math">
                    <m:r>
                      <a:rPr lang="en-US" sz="4800" i="1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48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</a:rPr>
                          <m:t> × </m:t>
                        </m:r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n w="0">
                    <a:noFill/>
                  </a:ln>
                  <a:solidFill>
                    <a:srgbClr val="C00000"/>
                  </a:solidFill>
                  <a:effectLst/>
                </a:endParaRPr>
              </a:p>
              <a:p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F </a:t>
                </a:r>
                <a14:m>
                  <m:oMath xmlns:m="http://schemas.openxmlformats.org/officeDocument/2006/math">
                    <m:r>
                      <a:rPr lang="en-US" sz="4800" i="1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aªæeK</a:t>
                </a:r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48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</a:rPr>
                          <m:t> × </m:t>
                        </m:r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800" dirty="0">
                  <a:ln w="0">
                    <a:noFill/>
                  </a:ln>
                  <a:solidFill>
                    <a:srgbClr val="C00000"/>
                  </a:solidFill>
                  <a:effectLst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F </a:t>
                </a:r>
                <a14:m>
                  <m:oMath xmlns:m="http://schemas.openxmlformats.org/officeDocument/2006/math">
                    <m:r>
                      <a:rPr lang="en-US" sz="4800" i="1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8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48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</a:rPr>
                          <m:t> × </m:t>
                        </m:r>
                        <m:sSub>
                          <m:sSubPr>
                            <m:ctrlP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i="1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48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i="1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Cambria Math" panose="02040503050406030204" pitchFamily="18" charset="0"/>
                  </a:rPr>
                  <a:t>  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40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4000" i="1" dirty="0">
                                <a:ln w="0"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en-US" sz="4000" dirty="0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  <m:r>
                      <a:rPr lang="en-US" sz="4000" dirty="0" smtClean="0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4000" i="1" dirty="0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40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3200" dirty="0">
                  <a:ln w="0">
                    <a:noFill/>
                  </a:ln>
                  <a:solidFill>
                    <a:srgbClr val="C00000"/>
                  </a:solidFill>
                  <a:effectLst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32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= </a:t>
                </a:r>
                <a:r>
                  <a:rPr lang="en-US" sz="32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k~Y</a:t>
                </a:r>
                <a:r>
                  <a:rPr lang="en-US" sz="32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¨ </a:t>
                </a:r>
                <a:r>
                  <a:rPr lang="en-US" sz="32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gva</a:t>
                </a:r>
                <a:r>
                  <a:rPr lang="en-US" sz="32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¨‡g †</a:t>
                </a:r>
                <a:r>
                  <a:rPr lang="en-US" sz="32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f`b</a:t>
                </a:r>
                <a:r>
                  <a:rPr lang="en-US" sz="32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 †</a:t>
                </a:r>
                <a:r>
                  <a:rPr lang="en-US" sz="3200" dirty="0" err="1">
                    <a:ln w="0">
                      <a:noFill/>
                    </a:ln>
                    <a:solidFill>
                      <a:srgbClr val="C00000"/>
                    </a:solidFill>
                    <a:effectLst/>
                    <a:latin typeface="SutonnyMJ" pitchFamily="2" charset="0"/>
                  </a:rPr>
                  <a:t>hvR¨Zv</a:t>
                </a:r>
                <a:r>
                  <a:rPr lang="en-US" sz="3200" dirty="0">
                    <a:ln w="0">
                      <a:noFill/>
                    </a:ln>
                    <a:solidFill>
                      <a:srgbClr val="C00000"/>
                    </a:solidFill>
                    <a:effectLst/>
                  </a:rPr>
                  <a:t>  = 8.854  </a:t>
                </a:r>
                <a14:m>
                  <m:oMath xmlns:m="http://schemas.openxmlformats.org/officeDocument/2006/math">
                    <m:r>
                      <a:rPr lang="en-US" sz="3200" dirty="0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32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n-US" sz="3200" i="1" dirty="0" smtClean="0">
                        <a:ln w="0"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i="1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32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i="0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sz="3200" i="0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sz="2400" dirty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 smtClean="0">
                            <a:ln w="0"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b="1" dirty="0">
                  <a:ln/>
                  <a:solidFill>
                    <a:schemeClr val="accent4"/>
                  </a:solidFill>
                </a:endParaRPr>
              </a:p>
              <a:p>
                <a:endParaRPr lang="en-US" sz="2800" b="1" dirty="0">
                  <a:ln/>
                  <a:solidFill>
                    <a:schemeClr val="accent4"/>
                  </a:solidFill>
                </a:endParaRPr>
              </a:p>
              <a:p>
                <a:r>
                  <a:rPr lang="en-US" sz="3600" b="1" dirty="0">
                    <a:ln/>
                    <a:solidFill>
                      <a:schemeClr val="accent4"/>
                    </a:solidFill>
                  </a:rPr>
                  <a:t/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A2976A27-EA83-4C01-A6DA-B0109A15C7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45" y="238991"/>
                <a:ext cx="11000509" cy="638001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41F0004-0D82-46E5-9DB8-CAF79CD48EA2}"/>
                  </a:ext>
                </a:extLst>
              </p:cNvPr>
              <p:cNvSpPr/>
              <p:nvPr/>
            </p:nvSpPr>
            <p:spPr>
              <a:xfrm>
                <a:off x="6179173" y="401761"/>
                <a:ext cx="5361677" cy="22167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t">
                <a:sp3d extrusionH="57150">
                  <a:bevelT w="38100" h="38100"/>
                </a:sp3d>
              </a:bodyPr>
              <a:lstStyle/>
              <a:p>
                <a:r>
                  <a:rPr lang="en-US" sz="4800" dirty="0">
                    <a:solidFill>
                      <a:srgbClr val="C0000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4800" dirty="0">
                    <a:solidFill>
                      <a:srgbClr val="C00000"/>
                    </a:solidFill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4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>
                    <a:solidFill>
                      <a:srgbClr val="C0000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4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b="0" dirty="0">
                    <a:solidFill>
                      <a:srgbClr val="C00000"/>
                    </a:solidFill>
                  </a:rPr>
                  <a:t>  .....(1)</a:t>
                </a:r>
              </a:p>
              <a:p>
                <a:pPr algn="ctr"/>
                <a:endParaRPr lang="en-US" sz="1400" b="0" dirty="0">
                  <a:solidFill>
                    <a:srgbClr val="C00000"/>
                  </a:solidFill>
                </a:endParaRPr>
              </a:p>
              <a:p>
                <a:r>
                  <a:rPr lang="en-US" sz="4400" dirty="0">
                    <a:solidFill>
                      <a:srgbClr val="C0000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4400" dirty="0">
                    <a:solidFill>
                      <a:srgbClr val="C00000"/>
                    </a:solidFill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4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6600" dirty="0">
                    <a:solidFill>
                      <a:srgbClr val="C00000"/>
                    </a:solidFill>
                  </a:rPr>
                  <a:t/>
                </a:r>
                <a:r>
                  <a:rPr lang="en-US" sz="4800" dirty="0">
                    <a:solidFill>
                      <a:srgbClr val="C00000"/>
                    </a:solidFill>
                  </a:rPr>
                  <a:t>.....(2)</a:t>
                </a:r>
                <a:endParaRPr lang="en-US" sz="8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41F0004-0D82-46E5-9DB8-CAF79CD48E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173" y="401761"/>
                <a:ext cx="5361677" cy="221674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803266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4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4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6382" y="1184031"/>
            <a:ext cx="1629495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0877" y="2731476"/>
            <a:ext cx="6819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1)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</a:rPr>
              <a:t>2C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2)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আধানের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বিকর্ষণ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361" y="961294"/>
            <a:ext cx="2541080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344" y="2426677"/>
            <a:ext cx="10107254" cy="304698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+10c 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200" dirty="0" smtClean="0"/>
              <a:t>+20c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ci®úi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200" dirty="0" smtClean="0">
                <a:cs typeface="SutonnyMJ" pitchFamily="2" charset="0"/>
              </a:rPr>
              <a:t> .02m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 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AvKl©Y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weKl©Y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cwieZ©Y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8558" y="1289543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n w="11430">
                <a:solidFill>
                  <a:schemeClr val="accent6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9401" y="2799983"/>
            <a:ext cx="1809750" cy="2524125"/>
          </a:xfrm>
          <a:prstGeom prst="rect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8B9CF7A-2285-44EE-AD42-B7670BE5CA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108" y="1852321"/>
            <a:ext cx="3367614" cy="41067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226FD33-D8A6-4D9F-AC09-A7A82EF20916}"/>
              </a:ext>
            </a:extLst>
          </p:cNvPr>
          <p:cNvSpPr/>
          <p:nvPr/>
        </p:nvSpPr>
        <p:spPr>
          <a:xfrm>
            <a:off x="4149969" y="1828797"/>
            <a:ext cx="7453044" cy="41558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6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NAYAN CHANDRA SARKER</a:t>
            </a:r>
          </a:p>
          <a:p>
            <a:pPr algn="ctr"/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4400" b="1" dirty="0">
                <a:ln w="12700">
                  <a:solidFill>
                    <a:srgbClr val="C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Instructor Non-tech(Physics)</a:t>
            </a:r>
          </a:p>
          <a:p>
            <a:pPr algn="ctr"/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3600" b="1" dirty="0">
                <a:ln w="12700">
                  <a:solidFill>
                    <a:srgbClr val="7030A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PARBATIPUR TECHNICAL  &amp; AGRICULTUR  COLLEGE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0215" y="597878"/>
            <a:ext cx="2419252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meshwariMJ" pitchFamily="2" charset="0"/>
                <a:cs typeface="SumeshwariMJ" pitchFamily="2" charset="0"/>
              </a:rPr>
              <a:t>cwiwPwZ</a:t>
            </a:r>
            <a:endParaRPr lang="en-US" dirty="0">
              <a:ln w="1905">
                <a:solidFill>
                  <a:srgbClr val="7030A0"/>
                </a:solidFill>
              </a:ln>
              <a:latin typeface="SumeshwariMJ" pitchFamily="2" charset="0"/>
              <a:cs typeface="Sumeshwari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5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6833" y="1055077"/>
            <a:ext cx="3203121" cy="1015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dirty="0" err="1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6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415" y="2403231"/>
            <a:ext cx="5416062" cy="30469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c`v_©weÁvb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kÖbxt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`¦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v`k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Zwor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3110E64-1AEC-4C81-880D-4415B1324492}"/>
              </a:ext>
            </a:extLst>
          </p:cNvPr>
          <p:cNvSpPr/>
          <p:nvPr/>
        </p:nvSpPr>
        <p:spPr>
          <a:xfrm>
            <a:off x="1496468" y="2819400"/>
            <a:ext cx="9199064" cy="121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w¯’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Gi †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ÿ‡Î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Kzj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‡¤^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m~Î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Av‡jvPbv</a:t>
            </a:r>
            <a:endParaRPr lang="en-US" sz="4800" b="1" dirty="0">
              <a:ln w="12700">
                <a:solidFill>
                  <a:srgbClr val="C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1875692"/>
            <a:ext cx="2542684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Av‡jvPbvi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welq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1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B-14\Downloads\PICTURE\CHARLES AUGUSTIN DE COUL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717" y="810760"/>
            <a:ext cx="1971675" cy="2324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6660" y="3381829"/>
            <a:ext cx="348069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CHARLES AUGUSTIN DE COULOMB</a:t>
            </a:r>
          </a:p>
          <a:p>
            <a:pPr algn="ctr"/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(1736 – 1806)</a:t>
            </a:r>
            <a:endParaRPr lang="en-US" b="1" cap="all" dirty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1FE2D0B-5F8A-4B03-A26A-E1DC75108681}"/>
              </a:ext>
            </a:extLst>
          </p:cNvPr>
          <p:cNvSpPr/>
          <p:nvPr/>
        </p:nvSpPr>
        <p:spPr>
          <a:xfrm>
            <a:off x="5462956" y="1088105"/>
            <a:ext cx="734291" cy="789709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797210F1-B123-41EE-9BEE-7637F8DCF6D1}"/>
              </a:ext>
            </a:extLst>
          </p:cNvPr>
          <p:cNvSpPr/>
          <p:nvPr/>
        </p:nvSpPr>
        <p:spPr>
          <a:xfrm>
            <a:off x="8510956" y="1088105"/>
            <a:ext cx="734291" cy="789709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209C07CD-771A-437F-8F00-A105C5817EE5}"/>
              </a:ext>
            </a:extLst>
          </p:cNvPr>
          <p:cNvCxnSpPr>
            <a:cxnSpLocks/>
          </p:cNvCxnSpPr>
          <p:nvPr/>
        </p:nvCxnSpPr>
        <p:spPr>
          <a:xfrm>
            <a:off x="5830101" y="1482959"/>
            <a:ext cx="3048000" cy="0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A1B545-8265-4B1F-BD04-3FD42B2094B1}"/>
              </a:ext>
            </a:extLst>
          </p:cNvPr>
          <p:cNvSpPr txBox="1"/>
          <p:nvPr/>
        </p:nvSpPr>
        <p:spPr>
          <a:xfrm>
            <a:off x="7208629" y="797155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dirty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43E4F14-8267-4B9E-986F-AE7FAF8711CA}"/>
              </a:ext>
            </a:extLst>
          </p:cNvPr>
          <p:cNvSpPr txBox="1"/>
          <p:nvPr/>
        </p:nvSpPr>
        <p:spPr>
          <a:xfrm>
            <a:off x="7208629" y="1406752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n>
                  <a:solidFill>
                    <a:srgbClr val="C0000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1" y="562709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16461" y="621323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2127" y="2909557"/>
            <a:ext cx="10951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n>
                  <a:solidFill>
                    <a:srgbClr val="C0000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 =</a:t>
            </a:r>
            <a:endParaRPr lang="en-US" sz="6000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0867" y="2835241"/>
            <a:ext cx="1055850" cy="1286817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28185" y="2743200"/>
            <a:ext cx="1096386" cy="1250265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1" y="2853813"/>
            <a:ext cx="593585" cy="11306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6446" y="691665"/>
            <a:ext cx="2318263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wkLb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dj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5755" y="2934119"/>
            <a:ext cx="987962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1)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Avav‡bi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2)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ZworGi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Kzj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‡¤^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3)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Kzj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‡¤^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AvKl©Y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/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weKl©Y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4) `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yi‡Z¡i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AvKl©Y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/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weKl©Y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9538" y="1899138"/>
            <a:ext cx="5626861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wkÿv_x©iv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36EE4C2-5B98-458F-9764-D2A83584807A}"/>
              </a:ext>
            </a:extLst>
          </p:cNvPr>
          <p:cNvSpPr/>
          <p:nvPr/>
        </p:nvSpPr>
        <p:spPr>
          <a:xfrm>
            <a:off x="1939635" y="2410691"/>
            <a:ext cx="8714505" cy="37961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Kyj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‡¤^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i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myÎ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wZbwU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wel‡qi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Dci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wbf©ikxj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1.Pv‡R©i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cwigvb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2.PvR©Ø‡qi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ga¨eZx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© `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yiZ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¦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3.PvR©Øq †h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gva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¨‡g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Aew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¯’Z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cÖK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…</a:t>
            </a:r>
            <a:r>
              <a:rPr lang="en-US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wZ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1152A7-78C7-40ED-894C-7D40E7F25885}"/>
              </a:ext>
            </a:extLst>
          </p:cNvPr>
          <p:cNvSpPr/>
          <p:nvPr/>
        </p:nvSpPr>
        <p:spPr>
          <a:xfrm>
            <a:off x="1537859" y="401782"/>
            <a:ext cx="9199064" cy="121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w¯’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Zwor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Gi †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ÿ‡Î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Kzj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‡¤^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i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m~Î</a:t>
            </a:r>
            <a:r>
              <a:rPr lang="en-US" sz="4800" b="1" dirty="0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4800" b="1" dirty="0" err="1">
                <a:ln w="12700">
                  <a:solidFill>
                    <a:srgbClr val="C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Av‡jvPbv</a:t>
            </a:r>
            <a:endParaRPr lang="en-US" sz="4800" b="1" dirty="0">
              <a:ln w="12700">
                <a:solidFill>
                  <a:srgbClr val="C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9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4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46B3144-F221-45CA-B155-57323562BBE6}"/>
              </a:ext>
            </a:extLst>
          </p:cNvPr>
          <p:cNvSpPr/>
          <p:nvPr/>
        </p:nvSpPr>
        <p:spPr>
          <a:xfrm>
            <a:off x="1357745" y="803560"/>
            <a:ext cx="9545782" cy="14131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800" b="1" dirty="0" err="1">
                <a:ln/>
                <a:solidFill>
                  <a:srgbClr val="00B050"/>
                </a:solidFill>
                <a:latin typeface="SutonnyMJ" pitchFamily="2" charset="0"/>
              </a:rPr>
              <a:t>Kzj</a:t>
            </a:r>
            <a:r>
              <a:rPr lang="en-US" sz="8800" b="1" dirty="0">
                <a:ln/>
                <a:solidFill>
                  <a:srgbClr val="00B050"/>
                </a:solidFill>
                <a:latin typeface="SutonnyMJ" pitchFamily="2" charset="0"/>
              </a:rPr>
              <a:t>‡¤^</a:t>
            </a:r>
            <a:r>
              <a:rPr lang="en-US" sz="8800" b="1" dirty="0" err="1">
                <a:ln/>
                <a:solidFill>
                  <a:srgbClr val="00B050"/>
                </a:solidFill>
                <a:latin typeface="SutonnyMJ" pitchFamily="2" charset="0"/>
              </a:rPr>
              <a:t>i</a:t>
            </a:r>
            <a:r>
              <a:rPr lang="en-US" sz="8800" b="1" dirty="0">
                <a:ln/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8800" b="1" dirty="0" err="1">
                <a:ln/>
                <a:solidFill>
                  <a:srgbClr val="00B050"/>
                </a:solidFill>
                <a:latin typeface="SutonnyMJ" pitchFamily="2" charset="0"/>
              </a:rPr>
              <a:t>m~Î</a:t>
            </a:r>
            <a:endParaRPr lang="en-US" b="1" dirty="0">
              <a:ln/>
              <a:solidFill>
                <a:srgbClr val="00B050"/>
              </a:solidFill>
              <a:latin typeface="SutonnyMJ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D1FE2D0B-5F8A-4B03-A26A-E1DC75108681}"/>
              </a:ext>
            </a:extLst>
          </p:cNvPr>
          <p:cNvSpPr/>
          <p:nvPr/>
        </p:nvSpPr>
        <p:spPr>
          <a:xfrm>
            <a:off x="3810013" y="2576926"/>
            <a:ext cx="734291" cy="789709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97210F1-B123-41EE-9BEE-7637F8DCF6D1}"/>
              </a:ext>
            </a:extLst>
          </p:cNvPr>
          <p:cNvSpPr/>
          <p:nvPr/>
        </p:nvSpPr>
        <p:spPr>
          <a:xfrm>
            <a:off x="6858013" y="2576926"/>
            <a:ext cx="734291" cy="789709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209C07CD-771A-437F-8F00-A105C5817EE5}"/>
              </a:ext>
            </a:extLst>
          </p:cNvPr>
          <p:cNvCxnSpPr>
            <a:cxnSpLocks/>
          </p:cNvCxnSpPr>
          <p:nvPr/>
        </p:nvCxnSpPr>
        <p:spPr>
          <a:xfrm>
            <a:off x="4177158" y="2971780"/>
            <a:ext cx="3048000" cy="0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AA1B545-8265-4B1F-BD04-3FD42B2094B1}"/>
              </a:ext>
            </a:extLst>
          </p:cNvPr>
          <p:cNvSpPr txBox="1"/>
          <p:nvPr/>
        </p:nvSpPr>
        <p:spPr>
          <a:xfrm>
            <a:off x="5555686" y="2285976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dirty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43E4F14-8267-4B9E-986F-AE7FAF8711CA}"/>
              </a:ext>
            </a:extLst>
          </p:cNvPr>
          <p:cNvSpPr txBox="1"/>
          <p:nvPr/>
        </p:nvSpPr>
        <p:spPr>
          <a:xfrm>
            <a:off x="5555686" y="2895573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n>
                  <a:solidFill>
                    <a:srgbClr val="C0000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92222A-133A-43AC-8266-064C42EF9FA1}"/>
                  </a:ext>
                </a:extLst>
              </p:cNvPr>
              <p:cNvSpPr txBox="1"/>
              <p:nvPr/>
            </p:nvSpPr>
            <p:spPr>
              <a:xfrm>
                <a:off x="3962413" y="2133580"/>
                <a:ext cx="6715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392222A-133A-43AC-8266-064C42EF9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13" y="2133580"/>
                <a:ext cx="671529" cy="58477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0C446D-36E9-4E18-BCBA-0618C597C507}"/>
                  </a:ext>
                </a:extLst>
              </p:cNvPr>
              <p:cNvSpPr txBox="1"/>
              <p:nvPr/>
            </p:nvSpPr>
            <p:spPr>
              <a:xfrm>
                <a:off x="7190522" y="2059566"/>
                <a:ext cx="743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0C446D-36E9-4E18-BCBA-0618C597C5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522" y="2059566"/>
                <a:ext cx="743024" cy="64633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F443F0-4DD5-4B4C-B27B-EEF7E8CEA36C}"/>
                  </a:ext>
                </a:extLst>
              </p:cNvPr>
              <p:cNvSpPr/>
              <p:nvPr/>
            </p:nvSpPr>
            <p:spPr>
              <a:xfrm>
                <a:off x="263236" y="4043042"/>
                <a:ext cx="11734799" cy="194207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soft" dir="t">
                  <a:rot lat="0" lon="0" rev="15600000"/>
                </a:lightRig>
              </a:scene3d>
              <a:sp3d>
                <a:bevelT prst="angle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`</a:t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ywU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we›`y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PvR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5400" b="1" i="1" smtClean="0">
                            <a:ln w="12700">
                              <a:solidFill>
                                <a:srgbClr val="C00000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5400" b="1" i="1" smtClean="0">
                        <a:ln w="12700">
                          <a:solidFill>
                            <a:srgbClr val="C00000"/>
                          </a:solidFill>
                          <a:prstDash val="solid"/>
                        </a:ln>
                        <a:pattFill prst="pct50">
                          <a:fgClr>
                            <a:schemeClr val="accent1"/>
                          </a:fgClr>
                          <a:bgClr>
                            <a:schemeClr val="accent1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accent1"/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ci¯úi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n‡Z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</a:rPr>
                  <a:t>d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 `</a:t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y‡i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Aew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¯’Z </a:t>
                </a:r>
              </a:p>
              <a:p>
                <a:pPr algn="ctr"/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G‡`</a:t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i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g‡a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¨ </a:t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AvKl©Y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/</a:t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weKl©Y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 err="1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>ej</a:t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  <a:latin typeface="SutonnyMJ" pitchFamily="2" charset="0"/>
                  </a:rPr>
                  <a:t/>
                </a:r>
                <a:r>
                  <a:rPr lang="en-US" sz="5400" b="1" dirty="0">
                    <a:ln w="12700">
                      <a:solidFill>
                        <a:srgbClr val="C00000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</a:rPr>
                  <a:t>F</a:t>
                </a:r>
                <a:r>
                  <a:rPr lang="en-US" sz="4000" b="1" dirty="0">
                    <a:ln/>
                    <a:solidFill>
                      <a:schemeClr val="accent4"/>
                    </a:solidFill>
                    <a:latin typeface="SutonnyMJ" pitchFamily="2" charset="0"/>
                  </a:rPr>
                  <a:t/>
                </a:r>
                <a:r>
                  <a:rPr lang="en-US" sz="2400" b="1" dirty="0">
                    <a:ln/>
                    <a:solidFill>
                      <a:schemeClr val="accent4"/>
                    </a:solidFill>
                    <a:latin typeface="SutonnyMJ" pitchFamily="2" charset="0"/>
                  </a:rPr>
                  <a:t/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0F443F0-4DD5-4B4C-B27B-EEF7E8CEA3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6" y="4043042"/>
                <a:ext cx="11734799" cy="194207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980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4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4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814386C8-08AF-4DB3-A7A4-FCB30614B0C0}"/>
              </a:ext>
            </a:extLst>
          </p:cNvPr>
          <p:cNvSpPr/>
          <p:nvPr/>
        </p:nvSpPr>
        <p:spPr>
          <a:xfrm>
            <a:off x="3810013" y="1205319"/>
            <a:ext cx="734291" cy="789709"/>
          </a:xfrm>
          <a:prstGeom prst="ellipse">
            <a:avLst/>
          </a:prstGeom>
          <a:solidFill>
            <a:srgbClr val="FF0000"/>
          </a:solidFill>
          <a:ln w="34925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F3E699D8-65D2-4B5F-A201-7976C7008673}"/>
              </a:ext>
            </a:extLst>
          </p:cNvPr>
          <p:cNvSpPr/>
          <p:nvPr/>
        </p:nvSpPr>
        <p:spPr>
          <a:xfrm>
            <a:off x="6858013" y="1205319"/>
            <a:ext cx="734291" cy="789709"/>
          </a:xfrm>
          <a:prstGeom prst="ellipse">
            <a:avLst/>
          </a:prstGeom>
          <a:ln w="34925">
            <a:solidFill>
              <a:srgbClr val="C0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D27A6E56-1D89-48F8-BDDB-4BEDADD11AE7}"/>
              </a:ext>
            </a:extLst>
          </p:cNvPr>
          <p:cNvCxnSpPr>
            <a:cxnSpLocks/>
          </p:cNvCxnSpPr>
          <p:nvPr/>
        </p:nvCxnSpPr>
        <p:spPr>
          <a:xfrm>
            <a:off x="4177158" y="1600173"/>
            <a:ext cx="3048000" cy="0"/>
          </a:xfrm>
          <a:prstGeom prst="straightConnector1">
            <a:avLst/>
          </a:prstGeom>
          <a:ln w="381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28F1D0-B6E6-40D2-8EB4-D835E5731BBF}"/>
              </a:ext>
            </a:extLst>
          </p:cNvPr>
          <p:cNvSpPr txBox="1"/>
          <p:nvPr/>
        </p:nvSpPr>
        <p:spPr>
          <a:xfrm>
            <a:off x="5555686" y="914369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endParaRPr lang="en-US" dirty="0">
              <a:ln w="12700">
                <a:solidFill>
                  <a:srgbClr val="C00000"/>
                </a:solidFill>
                <a:prstDash val="solid"/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58DF1D-FB62-4516-B2FC-222DD123FBA4}"/>
              </a:ext>
            </a:extLst>
          </p:cNvPr>
          <p:cNvSpPr txBox="1"/>
          <p:nvPr/>
        </p:nvSpPr>
        <p:spPr>
          <a:xfrm>
            <a:off x="5555686" y="1523966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n>
                  <a:solidFill>
                    <a:srgbClr val="C0000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026D21-1736-4570-9CB2-05D661060582}"/>
                  </a:ext>
                </a:extLst>
              </p:cNvPr>
              <p:cNvSpPr txBox="1"/>
              <p:nvPr/>
            </p:nvSpPr>
            <p:spPr>
              <a:xfrm>
                <a:off x="3962413" y="761973"/>
                <a:ext cx="6715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2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solidFill>
                                <a:srgbClr val="0070C0"/>
                              </a:solidFill>
                              <a:effectLst>
                                <a:innerShdw blurRad="177800">
                                  <a:schemeClr val="accent3">
                                    <a:lumMod val="50000"/>
                                  </a:schemeClr>
                                </a:inn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0026D21-1736-4570-9CB2-05D661060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13" y="761973"/>
                <a:ext cx="671529" cy="58477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F56223A-A43C-48B4-9E96-19EF46B30779}"/>
                  </a:ext>
                </a:extLst>
              </p:cNvPr>
              <p:cNvSpPr txBox="1"/>
              <p:nvPr/>
            </p:nvSpPr>
            <p:spPr>
              <a:xfrm>
                <a:off x="7190522" y="687959"/>
                <a:ext cx="743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600" b="1" i="1" smtClean="0">
                              <a:ln w="12700">
                                <a:solidFill>
                                  <a:srgbClr val="C00000"/>
                                </a:solidFill>
                                <a:prstDash val="solid"/>
                              </a:ln>
                              <a:pattFill prst="dkUpDiag">
                                <a:fgClr>
                                  <a:schemeClr val="tx2"/>
                                </a:fgClr>
                                <a:bgClr>
                                  <a:schemeClr val="tx2">
                                    <a:lumMod val="20000"/>
                                    <a:lumOff val="80000"/>
                                  </a:schemeClr>
                                </a:bgClr>
                              </a:pattFill>
                              <a:effectLst>
                                <a:outerShdw dist="38100" dir="2640000" algn="bl" rotWithShape="0">
                                  <a:schemeClr val="tx2">
                                    <a:lumMod val="75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56223A-A43C-48B4-9E96-19EF46B30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522" y="687959"/>
                <a:ext cx="743024" cy="64633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8D9409-54D2-4511-AE0C-5AF771A16329}"/>
              </a:ext>
            </a:extLst>
          </p:cNvPr>
          <p:cNvSpPr/>
          <p:nvPr/>
        </p:nvSpPr>
        <p:spPr>
          <a:xfrm>
            <a:off x="581913" y="2479970"/>
            <a:ext cx="3264063" cy="66026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m~Îvbymv‡i</a:t>
            </a:r>
            <a:endParaRPr lang="en-US" b="1" dirty="0">
              <a:ln/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E1664E-3F25-456B-BFF5-F1084E236D73}"/>
                  </a:ext>
                </a:extLst>
              </p:cNvPr>
              <p:cNvSpPr/>
              <p:nvPr/>
            </p:nvSpPr>
            <p:spPr>
              <a:xfrm>
                <a:off x="2770908" y="3297378"/>
                <a:ext cx="6511637" cy="311727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t">
                <a:sp3d extrusionH="57150">
                  <a:bevelT w="38100" h="38100"/>
                </a:sp3d>
              </a:bodyPr>
              <a:lstStyle/>
              <a:p>
                <a:r>
                  <a:rPr lang="en-US" sz="6600" dirty="0">
                    <a:solidFill>
                      <a:srgbClr val="C0000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US" sz="66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6600" dirty="0">
                    <a:solidFill>
                      <a:srgbClr val="C00000"/>
                    </a:solidFill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6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6600" dirty="0">
                    <a:solidFill>
                      <a:srgbClr val="C0000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6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6600" b="0" dirty="0">
                    <a:solidFill>
                      <a:srgbClr val="C00000"/>
                    </a:solidFill>
                  </a:rPr>
                  <a:t>  .....(1)</a:t>
                </a:r>
              </a:p>
              <a:p>
                <a:pPr algn="ctr"/>
                <a:endParaRPr lang="en-US" sz="2000" b="0" dirty="0">
                  <a:solidFill>
                    <a:srgbClr val="C00000"/>
                  </a:solidFill>
                </a:endParaRPr>
              </a:p>
              <a:p>
                <a:r>
                  <a:rPr lang="en-US" sz="6000" dirty="0">
                    <a:solidFill>
                      <a:srgbClr val="C0000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US" sz="6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6000" dirty="0">
                    <a:solidFill>
                      <a:srgbClr val="C00000"/>
                    </a:solidFill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60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60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8800" dirty="0">
                    <a:solidFill>
                      <a:srgbClr val="C00000"/>
                    </a:solidFill>
                  </a:rPr>
                  <a:t/>
                </a:r>
                <a:r>
                  <a:rPr lang="en-US" sz="6600" dirty="0">
                    <a:solidFill>
                      <a:srgbClr val="C00000"/>
                    </a:solidFill>
                  </a:rPr>
                  <a:t>.....(2)</a:t>
                </a:r>
                <a:endParaRPr lang="en-US" sz="8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E1664E-3F25-456B-BFF5-F1084E236D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08" y="3297378"/>
                <a:ext cx="6511637" cy="311727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61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313</Words>
  <Application>Microsoft Office PowerPoint</Application>
  <PresentationFormat>Custom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LAB-13</cp:lastModifiedBy>
  <cp:revision>146</cp:revision>
  <dcterms:created xsi:type="dcterms:W3CDTF">2020-04-22T08:38:42Z</dcterms:created>
  <dcterms:modified xsi:type="dcterms:W3CDTF">2021-01-06T03:17:31Z</dcterms:modified>
</cp:coreProperties>
</file>