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339" r:id="rId2"/>
    <p:sldId id="333" r:id="rId3"/>
    <p:sldId id="340" r:id="rId4"/>
    <p:sldId id="260" r:id="rId5"/>
    <p:sldId id="316" r:id="rId6"/>
    <p:sldId id="306" r:id="rId7"/>
    <p:sldId id="305" r:id="rId8"/>
    <p:sldId id="317" r:id="rId9"/>
    <p:sldId id="318" r:id="rId10"/>
    <p:sldId id="320" r:id="rId11"/>
    <p:sldId id="321" r:id="rId12"/>
    <p:sldId id="322" r:id="rId13"/>
    <p:sldId id="319" r:id="rId14"/>
    <p:sldId id="323" r:id="rId15"/>
    <p:sldId id="334" r:id="rId16"/>
    <p:sldId id="325" r:id="rId17"/>
    <p:sldId id="330" r:id="rId18"/>
    <p:sldId id="342" r:id="rId19"/>
    <p:sldId id="335" r:id="rId20"/>
    <p:sldId id="336" r:id="rId21"/>
    <p:sldId id="337" r:id="rId22"/>
    <p:sldId id="338" r:id="rId23"/>
    <p:sldId id="266" r:id="rId24"/>
    <p:sldId id="267" r:id="rId25"/>
    <p:sldId id="274" r:id="rId26"/>
    <p:sldId id="34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51B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3939" autoAdjust="0"/>
  </p:normalViewPr>
  <p:slideViewPr>
    <p:cSldViewPr>
      <p:cViewPr>
        <p:scale>
          <a:sx n="81" d="100"/>
          <a:sy n="81" d="100"/>
        </p:scale>
        <p:origin x="-82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2595-E374-4FFA-9587-BBA40AFCF84C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8249-8DDD-4233-A1ED-329DDE3C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7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7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678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ssalamualaik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8534400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0" t="33462" r="18721" b="33077"/>
          <a:stretch/>
        </p:blipFill>
        <p:spPr>
          <a:xfrm>
            <a:off x="381000" y="426720"/>
            <a:ext cx="845820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3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868" y="152400"/>
            <a:ext cx="8861732" cy="670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5715000" y="1371600"/>
            <a:ext cx="3124200" cy="2057400"/>
          </a:xfrm>
          <a:prstGeom prst="wedgeRoundRectCallout">
            <a:avLst>
              <a:gd name="adj1" fmla="val -42599"/>
              <a:gd name="adj2" fmla="val 803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 করুন ভাই!!! ঘুষ খেয়ে আখিরাতে দোজখে জেতে পারবনা!!!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digital content_2013\Image\images (6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7" t="25220" r="-1097" b="12676"/>
          <a:stretch/>
        </p:blipFill>
        <p:spPr bwMode="auto">
          <a:xfrm>
            <a:off x="2133600" y="3886200"/>
            <a:ext cx="5257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 rot="20448771">
            <a:off x="419100" y="2950112"/>
            <a:ext cx="2209800" cy="2133600"/>
          </a:xfrm>
          <a:prstGeom prst="wedgeRoundRectCallout">
            <a:avLst>
              <a:gd name="adj1" fmla="val -3008"/>
              <a:gd name="adj2" fmla="val 9480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 নেন ! খুশি হয়ে দিলাম !!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 rot="1225127">
            <a:off x="1524000" y="1219200"/>
            <a:ext cx="3581400" cy="2797712"/>
          </a:xfrm>
          <a:prstGeom prst="wedgeEllipseCallout">
            <a:avLst>
              <a:gd name="adj1" fmla="val 59298"/>
              <a:gd name="adj2" fmla="val 516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নিয়ে  আমার কাছে আসবেননা । আমাদের সবাইকে মরতে হবে । পরকালে বিচারের মুখোমুখি হতে হবে 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বিশ্বাসের গুরুত্ব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 animBg="1"/>
      <p:bldP spid="9" grpId="1" animBg="1"/>
      <p:bldP spid="13" grpId="0" animBg="1"/>
      <p:bldP spid="13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79519" y="381000"/>
            <a:ext cx="5775263" cy="1022879"/>
            <a:chOff x="571500" y="2844796"/>
            <a:chExt cx="2986500" cy="1022879"/>
          </a:xfrm>
        </p:grpSpPr>
        <p:sp>
          <p:nvSpPr>
            <p:cNvPr id="6" name="Rounded Rectangle 5"/>
            <p:cNvSpPr/>
            <p:nvPr/>
          </p:nvSpPr>
          <p:spPr>
            <a:xfrm>
              <a:off x="571500" y="2844796"/>
              <a:ext cx="2986500" cy="1022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621433" y="2894729"/>
              <a:ext cx="2886634" cy="923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5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পরকালে বিশ্বাস করলে</a:t>
              </a:r>
              <a:endParaRPr lang="en-US" sz="35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8" name="Picture 4" descr="C:\Users\User\Desktop\digital content_2013\Image\download (5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70" y="3564988"/>
            <a:ext cx="3299560" cy="289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3962400" y="1480079"/>
            <a:ext cx="3200400" cy="210132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পরকালে বিচার হবে ! খারাপ কাজ করা যাবেনা !!!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digital content_2013\Image\index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2" y="1981200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599"/>
            <a:ext cx="8610600" cy="636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46268" y="650745"/>
            <a:ext cx="5775263" cy="718079"/>
            <a:chOff x="571500" y="2844796"/>
            <a:chExt cx="2986500" cy="1022879"/>
          </a:xfrm>
        </p:grpSpPr>
        <p:sp>
          <p:nvSpPr>
            <p:cNvPr id="6" name="Rounded Rectangle 5"/>
            <p:cNvSpPr/>
            <p:nvPr/>
          </p:nvSpPr>
          <p:spPr>
            <a:xfrm>
              <a:off x="571500" y="2844796"/>
              <a:ext cx="2986500" cy="1022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621433" y="2894729"/>
              <a:ext cx="2886634" cy="923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5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পরকালে অবিশ্বাস করলে</a:t>
              </a:r>
              <a:endParaRPr lang="en-US" sz="35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457200" y="1752600"/>
            <a:ext cx="3200400" cy="2101321"/>
          </a:xfrm>
          <a:prstGeom prst="wedgeEllipseCallout">
            <a:avLst>
              <a:gd name="adj1" fmla="val 50376"/>
              <a:gd name="adj2" fmla="val 705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অকরমন্য মস্তিস্ক শয়তানের কারখানা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digital content_2013\Image\article-1288235-0A18F320000005DnC-119_468x5951ss-23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2135"/>
            <a:ext cx="3800622" cy="38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2711" y="1981200"/>
            <a:ext cx="1376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পরকাল আবার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5562600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পাপ চিন্তা মাথায় আসে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বিশ্বাসের গুরুত্ব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 মুত্তাকীদের বৈশিষ্ট্য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35986" y="2057400"/>
            <a:ext cx="3188414" cy="685800"/>
            <a:chOff x="240586" y="5029200"/>
            <a:chExt cx="3188414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50292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আল্লাহ বলেন....</a:t>
              </a:r>
              <a:endParaRPr lang="en-US" sz="3600" b="1" dirty="0"/>
            </a:p>
          </p:txBody>
        </p:sp>
        <p:pic>
          <p:nvPicPr>
            <p:cNvPr id="7" name="Picture 3" descr="C:\Users\User\Desktop\imagr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586" y="5041900"/>
              <a:ext cx="773424" cy="67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300118" y="2057400"/>
            <a:ext cx="2015082" cy="683079"/>
            <a:chOff x="1067752" y="2948260"/>
            <a:chExt cx="2015082" cy="683079"/>
          </a:xfrm>
        </p:grpSpPr>
        <p:pic>
          <p:nvPicPr>
            <p:cNvPr id="2050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67" b="50000"/>
            <a:stretch/>
          </p:blipFill>
          <p:spPr bwMode="auto">
            <a:xfrm>
              <a:off x="1331913" y="3002689"/>
              <a:ext cx="1750921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78" t="50000"/>
            <a:stretch/>
          </p:blipFill>
          <p:spPr bwMode="auto">
            <a:xfrm>
              <a:off x="1067752" y="2948260"/>
              <a:ext cx="76009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43000" y="2971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তারা (মুত্তাকীগণ) আখিরাতে দৃঢ় বিশ্বাস রাখে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ore ssobi\aaa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575"/>
            <a:ext cx="40767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ore ssobi\zsfe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 bwMode="auto">
          <a:xfrm>
            <a:off x="4953000" y="3835794"/>
            <a:ext cx="3124200" cy="149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" y="5562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সবগুলো একই সূত্রে গাঁথা, সুতরাং আখিরাত বিশ্বাস মানে আল্লাহকেই বিশ্বাস করা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1"/>
            <a:ext cx="8868508" cy="670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2590800" y="3130187"/>
            <a:ext cx="1447801" cy="6101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610100" y="2489562"/>
            <a:ext cx="1409700" cy="11680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663179" y="2489562"/>
            <a:ext cx="908822" cy="12812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33600" y="3930831"/>
            <a:ext cx="2209800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8" idx="0"/>
          </p:cNvCxnSpPr>
          <p:nvPr/>
        </p:nvCxnSpPr>
        <p:spPr>
          <a:xfrm flipH="1">
            <a:off x="3172097" y="4060484"/>
            <a:ext cx="1171303" cy="11624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3930831"/>
            <a:ext cx="533400" cy="1409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0" idx="1"/>
          </p:cNvCxnSpPr>
          <p:nvPr/>
        </p:nvCxnSpPr>
        <p:spPr>
          <a:xfrm>
            <a:off x="4610100" y="4060484"/>
            <a:ext cx="2136075" cy="860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1" idx="2"/>
          </p:cNvCxnSpPr>
          <p:nvPr/>
        </p:nvCxnSpPr>
        <p:spPr>
          <a:xfrm>
            <a:off x="4457700" y="3908085"/>
            <a:ext cx="2316778" cy="227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43300" y="2902131"/>
            <a:ext cx="1943100" cy="1676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2590800" y="1241947"/>
            <a:ext cx="1447800" cy="12726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38200" y="3930831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কিয়ামত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2448197" y="5222965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572000" y="53340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534150" y="4730931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774478" y="3283131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সাফাআত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5919949" y="1537062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Flowchart: Connector 59"/>
          <p:cNvSpPr/>
          <p:nvPr/>
        </p:nvSpPr>
        <p:spPr>
          <a:xfrm>
            <a:off x="1219200" y="2271735"/>
            <a:ext cx="1447800" cy="12726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8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1123669" y="5562600"/>
            <a:ext cx="6566669" cy="646907"/>
          </a:xfrm>
          <a:prstGeom prst="plaqu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মৃত্যুর মাধ্যমেই আখিরাতের জীবন শুরু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91822"/>
            <a:ext cx="266953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আল্লাহ বলেন....</a:t>
            </a:r>
            <a:endParaRPr lang="en-US" sz="3600" b="1" dirty="0"/>
          </a:p>
        </p:txBody>
      </p:sp>
      <p:pic>
        <p:nvPicPr>
          <p:cNvPr id="5" name="Picture 6" descr="C:\Users\User\Desktop\download (1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5" b="70975"/>
          <a:stretch/>
        </p:blipFill>
        <p:spPr bwMode="auto">
          <a:xfrm>
            <a:off x="2819400" y="2154703"/>
            <a:ext cx="2249137" cy="53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381000" y="3352800"/>
            <a:ext cx="4687537" cy="129540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 প্রাণীকেই মৃত্যুর স্বাদ গ্রহন করতে হবে ।</a:t>
            </a:r>
            <a:endParaRPr lang="en-US" sz="2800" dirty="0"/>
          </a:p>
        </p:txBody>
      </p:sp>
      <p:pic>
        <p:nvPicPr>
          <p:cNvPr id="8" name="Picture 3" descr="C:\Users\User\Desktop\37fb2cdc68abf4575c8d15f6524e32a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60194"/>
            <a:ext cx="3657600" cy="20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e786f2bfa76e02f2ce95ae9fb7ac3ecb_22087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0"/>
          <a:stretch/>
        </p:blipFill>
        <p:spPr bwMode="auto">
          <a:xfrm>
            <a:off x="5257800" y="1219200"/>
            <a:ext cx="3657600" cy="186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1"/>
            <a:ext cx="8832261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17526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User\Desktop\download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09772" y="671478"/>
            <a:ext cx="1847850" cy="33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User\Desktop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04" y="1420797"/>
            <a:ext cx="2851759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31" y="3428841"/>
            <a:ext cx="3381658" cy="18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60" y="3329081"/>
            <a:ext cx="2819400" cy="196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laque 32"/>
          <p:cNvSpPr/>
          <p:nvPr/>
        </p:nvSpPr>
        <p:spPr>
          <a:xfrm>
            <a:off x="2348731" y="5716848"/>
            <a:ext cx="6566669" cy="704850"/>
          </a:xfrm>
          <a:prstGeom prst="plaqu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কবর আখিরাতের দ্বিতীয় ধাপ । এখানে সওয়াল জওয়াব করা হয়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457200" y="2461147"/>
            <a:ext cx="1447800" cy="1272653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B51B0B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রব 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457200" y="3908947"/>
            <a:ext cx="1447800" cy="1272653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B51B0B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দ্বীন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lowchart: Connector 39"/>
          <p:cNvSpPr/>
          <p:nvPr/>
        </p:nvSpPr>
        <p:spPr>
          <a:xfrm>
            <a:off x="762000" y="5432947"/>
            <a:ext cx="1447800" cy="1272653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B51B0B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নবী 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0808" y="978877"/>
            <a:ext cx="1371600" cy="131051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723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ran &amp;Hadis\292480_506945709322280_8591519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69" y="573348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que 2"/>
          <p:cNvSpPr/>
          <p:nvPr/>
        </p:nvSpPr>
        <p:spPr>
          <a:xfrm>
            <a:off x="1295400" y="5716848"/>
            <a:ext cx="6566669" cy="704850"/>
          </a:xfrm>
          <a:prstGeom prst="plaqu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শুধুমাত্র নেককার বান্দারাই এ প্রশ্নগুলোর সঠিক উত্তর দিতে পারবে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5200" y="762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72400" y="762000"/>
            <a:ext cx="8966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8915400" cy="6552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5689431"/>
            <a:ext cx="680008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আিখরাতের স্তর গুলো লিখ।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899" y="4651920"/>
            <a:ext cx="7333489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কবরে মানুষ কি কি প্রশ্নের  মুখো মুখী হবে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8345" y="152400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জুরায়</a:t>
            </a:r>
            <a:r>
              <a:rPr lang="en-US" sz="4000" dirty="0" smtClean="0"/>
              <a:t> 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4554473" y="838200"/>
            <a:ext cx="4038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338326" y="838200"/>
            <a:ext cx="3966973" cy="36576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48271"/>
            <a:ext cx="8839200" cy="6885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228600" y="2908062"/>
            <a:ext cx="1905000" cy="3334502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কেয়ামত দিনের একমাত্র মালিক আল্লাহ 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User\Desktop\download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747374"/>
            <a:ext cx="5943599" cy="318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download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3581"/>
            <a:ext cx="2971800" cy="198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6a0120a610bec4970c0177432b324d970d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043581"/>
            <a:ext cx="3124199" cy="194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download (11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3" r="7241" b="40265"/>
          <a:stretch/>
        </p:blipFill>
        <p:spPr bwMode="auto">
          <a:xfrm>
            <a:off x="381000" y="914400"/>
            <a:ext cx="2101079" cy="183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que 6"/>
          <p:cNvSpPr/>
          <p:nvPr/>
        </p:nvSpPr>
        <p:spPr>
          <a:xfrm>
            <a:off x="2286000" y="6083544"/>
            <a:ext cx="6070600" cy="704850"/>
          </a:xfrm>
          <a:prstGeom prst="plaqu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পৃথিবী ধ্বংসের মাধ্যমে অনুষ্ঠিত হবে কিয়ামাত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1" y="48271"/>
            <a:ext cx="408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কিয়ামত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58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228600"/>
            <a:ext cx="10058400" cy="7086600"/>
          </a:xfrm>
          <a:prstGeom prst="frame">
            <a:avLst/>
          </a:prstGeom>
          <a:solidFill>
            <a:srgbClr val="70F06A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8200" y="1905000"/>
            <a:ext cx="0" cy="3124200"/>
          </a:xfrm>
          <a:prstGeom prst="line">
            <a:avLst/>
          </a:prstGeom>
          <a:ln>
            <a:solidFill>
              <a:srgbClr val="8636D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52975" y="1981200"/>
            <a:ext cx="0" cy="31242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800" y="2133600"/>
            <a:ext cx="0" cy="3124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029200" y="1524000"/>
            <a:ext cx="26670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উপস্হাপনায়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05400" y="1524000"/>
            <a:ext cx="26670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53000" y="3505200"/>
            <a:ext cx="32766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লোহাদী</a:t>
            </a:r>
            <a:r>
              <a:rPr lang="bn-BD" sz="3200" b="1" dirty="0" smtClean="0">
                <a:solidFill>
                  <a:srgbClr val="FF0000"/>
                </a:solidFill>
              </a:rPr>
              <a:t> উচ্চ</a:t>
            </a:r>
            <a:r>
              <a:rPr lang="en-US" sz="3200" b="1" dirty="0" err="1" smtClean="0">
                <a:solidFill>
                  <a:srgbClr val="FF0000"/>
                </a:solidFill>
              </a:rPr>
              <a:t>বিদ্যালয়</a:t>
            </a:r>
            <a:r>
              <a:rPr lang="bn-BD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কাপাসিয়াগাজীপুর</a:t>
            </a:r>
            <a:r>
              <a:rPr lang="en-US" sz="2800" b="1" dirty="0" smtClean="0">
                <a:solidFill>
                  <a:srgbClr val="FF0000"/>
                </a:solidFill>
              </a:rPr>
              <a:t>।</a:t>
            </a:r>
            <a:r>
              <a:rPr lang="bn-BD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0" y="3200400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5760" y="2286000"/>
            <a:ext cx="3586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7946" y="3810000"/>
            <a:ext cx="309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6672" y="3886200"/>
            <a:ext cx="322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400" y="5029200"/>
            <a:ext cx="322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Picture 23" descr="IMG_20160831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3352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32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52400"/>
            <a:ext cx="89916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1676400" y="4572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Desktop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28420"/>
            <a:ext cx="8610600" cy="3700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que 3"/>
          <p:cNvSpPr/>
          <p:nvPr/>
        </p:nvSpPr>
        <p:spPr>
          <a:xfrm>
            <a:off x="533400" y="5105400"/>
            <a:ext cx="8077200" cy="1343025"/>
          </a:xfrm>
          <a:prstGeom prst="plaqu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কেয়ামতের পর মানুষ এক বিশাল ময়দানে উপস্থিত হবে । (চিত্রে প্রতিকী ময়দান)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C:\Users\User\Desktop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r="14652"/>
          <a:stretch/>
        </p:blipFill>
        <p:spPr bwMode="auto">
          <a:xfrm>
            <a:off x="5854337" y="1590675"/>
            <a:ext cx="1841863" cy="1762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evron 3"/>
          <p:cNvSpPr/>
          <p:nvPr/>
        </p:nvSpPr>
        <p:spPr>
          <a:xfrm>
            <a:off x="2631435" y="2127413"/>
            <a:ext cx="2331012" cy="688647"/>
          </a:xfrm>
          <a:prstGeom prst="chevron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পরিমাপক যন্ত্র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User\Desktop\imag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127674"/>
            <a:ext cx="773424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download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4" b="62667"/>
          <a:stretch/>
        </p:blipFill>
        <p:spPr bwMode="auto">
          <a:xfrm>
            <a:off x="2649020" y="3127674"/>
            <a:ext cx="344698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200" y="3352800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আল্লাহ বলেন,,,,</a:t>
            </a:r>
            <a:endParaRPr lang="en-US" dirty="0"/>
          </a:p>
        </p:txBody>
      </p:sp>
      <p:sp>
        <p:nvSpPr>
          <p:cNvPr id="14" name="Plaque 13"/>
          <p:cNvSpPr/>
          <p:nvPr/>
        </p:nvSpPr>
        <p:spPr>
          <a:xfrm>
            <a:off x="539112" y="3880149"/>
            <a:ext cx="8300088" cy="704850"/>
          </a:xfrm>
          <a:prstGeom prst="plaqu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কেয়ামতের দিন ন্যায়বিচারের মানদণ্ড স্থাপন করব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1" y="1323944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আখিরাতের একটি  গুরুত্বপূর্ণ ধাপ, এর উপর বান্দার জান্নাত-জাহান্নাম নির্ভর করে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277" y="5044515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যাদের নেকের পাল্লা ভারি হবে তারাহবে জান্নাতি, আর যাদেরপাপের পাল্লা ভারি হবে তারা হবে জাহান্নামী।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85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1905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9938" y="1524000"/>
            <a:ext cx="8058150" cy="128233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সিরাত অর্থ- রাস্তা, পুল । এটি জাহান্নামের উপর স্থাপিত হবে । আল্লাহর বান্দারা তাদের নেক আমলের পরিমাণ অনুসারে বিভিন্ন গতিতে এই সিরাত অতিক্রম করবে ।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3124200"/>
            <a:ext cx="7924800" cy="144780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সাফাআত অর্থ-সুপারিশ করা । কেয়ামতের ময়দানে নবী-রাসুলদের সাফায়াতে আল্লাহ অনেক পাপী বান্দাকে ক্ষমা করে দিবেন ।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5011615"/>
            <a:ext cx="7981950" cy="13716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বিচার কাজ শেষ হওয়ার পর আল্লাহ তার বান্দাকে জান্নাত অথবা জাহান্নামে দিবেন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4511"/>
            <a:ext cx="8915400" cy="6484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3" y="5562600"/>
            <a:ext cx="8717957" cy="1066800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ধাপগুলো লিখে একটি পোস্টার তৈরি কর।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" y="941678"/>
            <a:ext cx="3886200" cy="4468522"/>
          </a:xfrm>
          <a:prstGeom prst="rect">
            <a:avLst/>
          </a:prstGeom>
        </p:spPr>
      </p:pic>
      <p:pic>
        <p:nvPicPr>
          <p:cNvPr id="5" name="Picture 4" descr="20180226_151437.jpg"/>
          <p:cNvPicPr/>
          <p:nvPr/>
        </p:nvPicPr>
        <p:blipFill rotWithShape="1">
          <a:blip r:embed="rId4" cstate="print"/>
          <a:srcRect t="35822"/>
          <a:stretch/>
        </p:blipFill>
        <p:spPr>
          <a:xfrm>
            <a:off x="4572000" y="941680"/>
            <a:ext cx="4191000" cy="44685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4200" y="144511"/>
            <a:ext cx="222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90600"/>
            <a:ext cx="4114800" cy="960438"/>
          </a:xfrm>
        </p:spPr>
        <p:txBody>
          <a:bodyPr>
            <a:noAutofit/>
          </a:bodyPr>
          <a:lstStyle/>
          <a:p>
            <a:pPr algn="ctr"/>
            <a:r>
              <a:rPr lang="bn-BD" sz="8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915400" cy="3810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bn-BD" sz="1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1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সংজ্ঞা দাও ।</a:t>
            </a:r>
          </a:p>
          <a:p>
            <a:pPr>
              <a:buNone/>
            </a:pPr>
            <a:r>
              <a:rPr lang="bn-BD" sz="1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126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1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গুরুত্ব ব্যাখ্যা কর।  </a:t>
            </a:r>
          </a:p>
          <a:p>
            <a:pPr marL="0" indent="0">
              <a:buNone/>
            </a:pPr>
            <a:r>
              <a:rPr lang="bn-BD" sz="1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126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1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স্তরগুলো কি? বিশ্লেষণ কর।</a:t>
            </a:r>
            <a:endParaRPr lang="en-US" sz="1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89" y="-35169"/>
            <a:ext cx="8229600" cy="1143000"/>
          </a:xfrm>
        </p:spPr>
        <p:txBody>
          <a:bodyPr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বাড়ীর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35" y="5257800"/>
            <a:ext cx="8763000" cy="8382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q"/>
            </a:pPr>
            <a:r>
              <a:rPr lang="bn-IN" b="1" dirty="0">
                <a:latin typeface="NorsundaMJ" pitchFamily="2" charset="0"/>
                <a:cs typeface="NikoshBAN" panose="02000000000000000000" pitchFamily="2" charset="0"/>
              </a:rPr>
              <a:t>আখিরাতের ধাপ গুলো সহজ ভাবে অতিক্রম করার জন্য দুনিয়ার জীবনে আমাদের করনীয় কি? </a:t>
            </a:r>
            <a:r>
              <a:rPr lang="bn-IN" b="1">
                <a:latin typeface="NorsundaMJ" pitchFamily="2" charset="0"/>
                <a:cs typeface="NikoshBAN" panose="02000000000000000000" pitchFamily="2" charset="0"/>
              </a:rPr>
              <a:t>নিজের ভাষায় লিখে আনবে।</a:t>
            </a:r>
            <a:endParaRPr lang="bn-IN" b="1" dirty="0" err="1">
              <a:latin typeface="NorsundaMJ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Asus\Desktop\digital content_2013\Image\Agt_ho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86200"/>
            <a:ext cx="990600" cy="900545"/>
          </a:xfrm>
          <a:prstGeom prst="rect">
            <a:avLst/>
          </a:prstGeom>
          <a:noFill/>
        </p:spPr>
      </p:pic>
      <p:pic>
        <p:nvPicPr>
          <p:cNvPr id="6" name="Picture 5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82" y="990600"/>
            <a:ext cx="783153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0092 L 0.83333 -1.69288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4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86000"/>
            <a:ext cx="7162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984931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3100" y="71634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5073352"/>
            <a:ext cx="6075034" cy="1447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4400" b="1" spc="150" dirty="0" smtClean="0">
                <a:ln w="11430"/>
                <a:solidFill>
                  <a:srgbClr val="00B05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আল্লাহ হাফেজ </a:t>
            </a:r>
            <a:endParaRPr lang="en-US" sz="4400" b="1" spc="150" dirty="0">
              <a:ln w="11430"/>
              <a:solidFill>
                <a:srgbClr val="00B05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AG00373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790628"/>
            <a:ext cx="3006068" cy="20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8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nwej.jpg"/>
          <p:cNvPicPr>
            <a:picLocks noChangeAspect="1"/>
          </p:cNvPicPr>
          <p:nvPr/>
        </p:nvPicPr>
        <p:blipFill>
          <a:blip r:embed="rId2" cstate="print"/>
          <a:srcRect l="6896" r="17242" b="23415"/>
          <a:stretch>
            <a:fillRect/>
          </a:stretch>
        </p:blipFill>
        <p:spPr>
          <a:xfrm>
            <a:off x="408774" y="1764871"/>
            <a:ext cx="3019295" cy="31484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34067" y="2514600"/>
            <a:ext cx="4572000" cy="2223686"/>
          </a:xfrm>
          <a:prstGeom prst="rect">
            <a:avLst/>
          </a:prstGeom>
          <a:solidFill>
            <a:srgbClr val="1ECFF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মাসুম</a:t>
            </a:r>
            <a:r>
              <a:rPr lang="en-US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বিল্লাহ্</a:t>
            </a:r>
            <a:endParaRPr lang="bn-BD" sz="4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j-lt"/>
                <a:cs typeface="NikoshBAN" pitchFamily="2" charset="0"/>
              </a:rPr>
              <a:t>E-mail</a:t>
            </a:r>
            <a:r>
              <a:rPr lang="en-US" sz="2400" dirty="0">
                <a:latin typeface="+mj-lt"/>
                <a:cs typeface="NikoshBAN" pitchFamily="2" charset="0"/>
              </a:rPr>
              <a:t>: </a:t>
            </a:r>
            <a:r>
              <a:rPr lang="en-US" sz="2400" dirty="0" smtClean="0">
                <a:latin typeface="+mj-lt"/>
                <a:cs typeface="NikoshBAN" pitchFamily="2" charset="0"/>
              </a:rPr>
              <a:t>masumafruz07@gmail.com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0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1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19400" y="609600"/>
            <a:ext cx="472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1ECFF2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ইসলাম ও নৈতিক শিক্ষা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১০মঃ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১৩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91" y="152400"/>
            <a:ext cx="8910134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95600" y="228600"/>
            <a:ext cx="33528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991" y="3810000"/>
            <a:ext cx="2118809" cy="2338450"/>
          </a:xfrm>
          <a:prstGeom prst="round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কি নির্দেশ করে?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images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-1694" r="11043" b="1694"/>
          <a:stretch/>
        </p:blipFill>
        <p:spPr bwMode="auto">
          <a:xfrm>
            <a:off x="152400" y="1217022"/>
            <a:ext cx="190717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s (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2"/>
          <a:stretch/>
        </p:blipFill>
        <p:spPr bwMode="auto">
          <a:xfrm>
            <a:off x="2590800" y="1236616"/>
            <a:ext cx="19145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download (5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2"/>
          <a:stretch/>
        </p:blipFill>
        <p:spPr bwMode="auto">
          <a:xfrm>
            <a:off x="5029200" y="1227907"/>
            <a:ext cx="1924050" cy="1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download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13160"/>
          <a:stretch/>
        </p:blipFill>
        <p:spPr bwMode="auto">
          <a:xfrm>
            <a:off x="7357382" y="1219200"/>
            <a:ext cx="1819275" cy="18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download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5767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10246737_647896008612805_6101684289537394156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25613"/>
          <a:stretch/>
        </p:blipFill>
        <p:spPr bwMode="auto">
          <a:xfrm>
            <a:off x="4724400" y="3757676"/>
            <a:ext cx="1820773" cy="24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2057400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4495800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6919913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 rot="5400000">
            <a:off x="7917657" y="3117056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6538913" y="4876799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10800000">
            <a:off x="4267201" y="4876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71209" y="3757676"/>
            <a:ext cx="2002522" cy="2390774"/>
            <a:chOff x="2271209" y="3757676"/>
            <a:chExt cx="2002522" cy="2390774"/>
          </a:xfrm>
        </p:grpSpPr>
        <p:pic>
          <p:nvPicPr>
            <p:cNvPr id="1034" name="Picture 10" descr="C:\Users\User\Desktop\Janazah-Funeral-Prayer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9" y="3757676"/>
              <a:ext cx="1995991" cy="132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User\Desktop\download (8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9" y="5106489"/>
              <a:ext cx="2002522" cy="1041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32888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আজকের পাঠঃ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49530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C:\Users\User\Desktop\e786f2bfa76e02f2ce95ae9fb7ac3ecb_22087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0"/>
          <a:stretch/>
        </p:blipFill>
        <p:spPr bwMode="auto">
          <a:xfrm>
            <a:off x="4724400" y="1524001"/>
            <a:ext cx="4191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37fb2cdc68abf4575c8d15f6524e32a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1"/>
            <a:ext cx="39624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28600"/>
            <a:ext cx="8915400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05334" y="3276600"/>
            <a:ext cx="6096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পরকালের সংজ্ঞা বলতে পারবে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পরকালে বিশ্বাসের গুরুত্ব বর্ণনা করতে পারবে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পরকালের স্তর সমূহু ব্যাখ্যা করতে পারবে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066800"/>
            <a:ext cx="4791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শিখন ফল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524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68" y="152400"/>
            <a:ext cx="9008232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1752600" y="304800"/>
            <a:ext cx="5638800" cy="990600"/>
          </a:xfrm>
          <a:prstGeom prst="flowChartTerminator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165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bn-BD" sz="4400" b="1" u="sng" dirty="0" smtClean="0"/>
              <a:t> </a:t>
            </a:r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শব্দের আভিধানিক অর্থ-  পরকাল।</a:t>
            </a:r>
          </a:p>
        </p:txBody>
      </p:sp>
      <p:pic>
        <p:nvPicPr>
          <p:cNvPr id="2051" name="Picture 3" descr="C:\Users\User\Desktop\download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" y="2532670"/>
            <a:ext cx="3046094" cy="28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10"/>
          <p:cNvSpPr/>
          <p:nvPr/>
        </p:nvSpPr>
        <p:spPr>
          <a:xfrm>
            <a:off x="647700" y="5408894"/>
            <a:ext cx="1905000" cy="534706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ইহকাল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2743200" y="3979817"/>
            <a:ext cx="2209800" cy="914400"/>
          </a:xfrm>
          <a:prstGeom prst="notched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User\Desktop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2836817"/>
            <a:ext cx="3193052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Terminator 14"/>
          <p:cNvSpPr/>
          <p:nvPr/>
        </p:nvSpPr>
        <p:spPr>
          <a:xfrm>
            <a:off x="6096000" y="5181600"/>
            <a:ext cx="1905000" cy="534706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পরকাল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5943600"/>
            <a:ext cx="5960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“ মৃত্যুর পরবর্তী জীবনকে আখিরাত বলে”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C:\Users\User\Desktop\imag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2286000"/>
            <a:ext cx="2362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 animBg="1"/>
      <p:bldP spid="2" grpId="0" animBg="1"/>
      <p:bldP spid="1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662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1447801" y="3810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ইহকাল এর জীবন ক্ষনস্থায়ী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228600" y="4265922"/>
            <a:ext cx="1905000" cy="1976641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পৃথিবীর শেষ এখানেই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download (1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3" r="7241" b="40265"/>
          <a:stretch/>
        </p:blipFill>
        <p:spPr bwMode="auto">
          <a:xfrm>
            <a:off x="228600" y="1694797"/>
            <a:ext cx="2651760" cy="24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riped Right Arrow 11"/>
          <p:cNvSpPr/>
          <p:nvPr/>
        </p:nvSpPr>
        <p:spPr>
          <a:xfrm>
            <a:off x="3338513" y="22860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User\Desktop\download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1752600"/>
            <a:ext cx="2302093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ownload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417195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triped Right Arrow 15"/>
          <p:cNvSpPr/>
          <p:nvPr/>
        </p:nvSpPr>
        <p:spPr>
          <a:xfrm rot="10800000">
            <a:off x="5562601" y="49530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 rot="5400000">
            <a:off x="7067550" y="2571750"/>
            <a:ext cx="1257300" cy="990600"/>
          </a:xfrm>
          <a:prstGeom prst="ben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7" name="Picture 5" descr="C:\Users\User\Desktop\6a0120a610bec4970c0177432b324d970d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265922"/>
            <a:ext cx="2565400" cy="194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76200"/>
            <a:ext cx="8856828" cy="662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পরকালের জীবন চিরস্থায়ী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43000" y="2941093"/>
            <a:ext cx="33528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38400" y="2941093"/>
            <a:ext cx="20574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48100" y="2941093"/>
            <a:ext cx="6477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941093"/>
            <a:ext cx="609600" cy="9451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1" idx="4"/>
          </p:cNvCxnSpPr>
          <p:nvPr/>
        </p:nvCxnSpPr>
        <p:spPr>
          <a:xfrm>
            <a:off x="4591050" y="2941093"/>
            <a:ext cx="1924050" cy="9451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81550" y="2942230"/>
            <a:ext cx="3295650" cy="913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3619500" y="1264693"/>
            <a:ext cx="1943100" cy="16764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28600" y="3855493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6764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1242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4572000" y="3855493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60198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7561428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72" y="5562600"/>
            <a:ext cx="782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এর পর.............   চলতেই থাকবে............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5135</TotalTime>
  <Words>511</Words>
  <Application>Microsoft Office PowerPoint</Application>
  <PresentationFormat>On-screen Show (4:3)</PresentationFormat>
  <Paragraphs>112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    বাড়ীর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গ্রুপ </dc:title>
  <dc:creator>Kausar Alam</dc:creator>
  <cp:lastModifiedBy>Md. Anowar Hossain</cp:lastModifiedBy>
  <cp:revision>510</cp:revision>
  <dcterms:created xsi:type="dcterms:W3CDTF">2006-08-16T00:00:00Z</dcterms:created>
  <dcterms:modified xsi:type="dcterms:W3CDTF">2021-01-06T10:39:55Z</dcterms:modified>
</cp:coreProperties>
</file>