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69" r:id="rId3"/>
    <p:sldId id="270" r:id="rId4"/>
    <p:sldId id="263" r:id="rId5"/>
    <p:sldId id="265" r:id="rId6"/>
    <p:sldId id="273" r:id="rId7"/>
    <p:sldId id="264" r:id="rId8"/>
    <p:sldId id="272" r:id="rId9"/>
    <p:sldId id="257" r:id="rId10"/>
    <p:sldId id="258" r:id="rId11"/>
    <p:sldId id="259" r:id="rId12"/>
    <p:sldId id="260" r:id="rId13"/>
    <p:sldId id="261" r:id="rId14"/>
    <p:sldId id="262" r:id="rId15"/>
    <p:sldId id="266" r:id="rId16"/>
    <p:sldId id="267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4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2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832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874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723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111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62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600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431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8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03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50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07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62A33A-4A98-472E-9631-FB3F46BE53E1}" type="datetimeFigureOut">
              <a:rPr lang="en-US" smtClean="0"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A964F-CA23-468B-A4BB-F8DC902EC1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62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3270" y="68576"/>
            <a:ext cx="4754295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n-US" sz="96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863366825-gerbera-polinizacion-recoleccion-de-polen-abej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026" y="1148318"/>
            <a:ext cx="9144000" cy="514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625756" y="6687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54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5910" y="3421754"/>
            <a:ext cx="50633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 আভাব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162" y="3899066"/>
            <a:ext cx="4613868" cy="27060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6162" y="790320"/>
            <a:ext cx="4272674" cy="28432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07287" y="282770"/>
            <a:ext cx="4209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প্রভাবঃ</a:t>
            </a:r>
          </a:p>
        </p:txBody>
      </p:sp>
    </p:spTree>
    <p:extLst>
      <p:ext uri="{BB962C8B-B14F-4D97-AF65-F5344CB8AC3E}">
        <p14:creationId xmlns:p14="http://schemas.microsoft.com/office/powerpoint/2010/main" val="2497605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903" y="3643951"/>
            <a:ext cx="557396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আবাদি জমির ওপর প্রভাব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1439" y="4220569"/>
            <a:ext cx="5306918" cy="2371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439" y="888436"/>
            <a:ext cx="5306918" cy="275551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48983" y="241826"/>
            <a:ext cx="4209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প্রভাবঃ</a:t>
            </a:r>
          </a:p>
        </p:txBody>
      </p:sp>
    </p:spTree>
    <p:extLst>
      <p:ext uri="{BB962C8B-B14F-4D97-AF65-F5344CB8AC3E}">
        <p14:creationId xmlns:p14="http://schemas.microsoft.com/office/powerpoint/2010/main" val="340203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387" y="3626471"/>
            <a:ext cx="4315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ওপর প্রভাব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504" y="4145086"/>
            <a:ext cx="5688393" cy="26957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3504" y="791582"/>
            <a:ext cx="5688393" cy="272954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52387" y="118996"/>
            <a:ext cx="4209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প্রভাবঃ</a:t>
            </a:r>
          </a:p>
        </p:txBody>
      </p:sp>
    </p:spTree>
    <p:extLst>
      <p:ext uri="{BB962C8B-B14F-4D97-AF65-F5344CB8AC3E}">
        <p14:creationId xmlns:p14="http://schemas.microsoft.com/office/powerpoint/2010/main" val="3357658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08943" y="3491172"/>
            <a:ext cx="625523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ব্যবস্থার ওপর প্রভাব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6985" y="3906671"/>
            <a:ext cx="4729020" cy="264425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22" y="972451"/>
            <a:ext cx="4733783" cy="22893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2205" y="255474"/>
            <a:ext cx="4209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প্রভাবঃ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22" y="972450"/>
            <a:ext cx="4733783" cy="228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09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5466" y="3762949"/>
            <a:ext cx="30764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6777" y="3899426"/>
            <a:ext cx="5322626" cy="270609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6776" y="1052210"/>
            <a:ext cx="5322627" cy="23282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7278" y="282769"/>
            <a:ext cx="420980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প্রভাবঃ</a:t>
            </a:r>
          </a:p>
        </p:txBody>
      </p:sp>
    </p:spTree>
    <p:extLst>
      <p:ext uri="{BB962C8B-B14F-4D97-AF65-F5344CB8AC3E}">
        <p14:creationId xmlns:p14="http://schemas.microsoft.com/office/powerpoint/2010/main" val="251011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5314" y="805217"/>
            <a:ext cx="38213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5594" y="3138985"/>
            <a:ext cx="74653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লিখো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667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4024" y="600501"/>
            <a:ext cx="36439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বাড়ীর কাজ </a:t>
            </a:r>
            <a:endParaRPr lang="en-US" sz="54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2764" y="2797792"/>
            <a:ext cx="10590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তোমার নিজ নিজ এলাকাই জনসংখ্যা বৃদ্ধির ফলে কি প্রভাব পড়েছে তার বর্ণনা লিখে আনবে।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44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9029567-bye-wallpapers.jpg"/>
          <p:cNvPicPr>
            <a:picLocks noChangeAspect="1"/>
          </p:cNvPicPr>
          <p:nvPr/>
        </p:nvPicPr>
        <p:blipFill rotWithShape="1">
          <a:blip r:embed="rId2"/>
          <a:srcRect b="7358"/>
          <a:stretch/>
        </p:blipFill>
        <p:spPr>
          <a:xfrm>
            <a:off x="-1" y="1"/>
            <a:ext cx="12192001" cy="685799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0" y="0"/>
            <a:ext cx="3518912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5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505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15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505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753720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1500" y="809600"/>
            <a:ext cx="670047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শাহাদা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হোসেন</a:t>
            </a:r>
            <a:r>
              <a:rPr lang="en-US" sz="4400" dirty="0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মাসুদ</a:t>
            </a:r>
            <a:endParaRPr lang="en-US" sz="44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026444" y="2279013"/>
            <a:ext cx="6946680" cy="3402593"/>
            <a:chOff x="1026444" y="2279013"/>
            <a:chExt cx="6946680" cy="3402593"/>
          </a:xfrm>
        </p:grpSpPr>
        <p:sp>
          <p:nvSpPr>
            <p:cNvPr id="4" name="Right Arrow 3"/>
            <p:cNvSpPr/>
            <p:nvPr/>
          </p:nvSpPr>
          <p:spPr>
            <a:xfrm>
              <a:off x="1026444" y="3833492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Right Arrow 5"/>
            <p:cNvSpPr/>
            <p:nvPr/>
          </p:nvSpPr>
          <p:spPr>
            <a:xfrm>
              <a:off x="1039507" y="2409641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ight Arrow 7"/>
            <p:cNvSpPr/>
            <p:nvPr/>
          </p:nvSpPr>
          <p:spPr>
            <a:xfrm>
              <a:off x="1039506" y="3204636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ight Arrow 8"/>
            <p:cNvSpPr/>
            <p:nvPr/>
          </p:nvSpPr>
          <p:spPr>
            <a:xfrm>
              <a:off x="1039506" y="5227811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1039507" y="4512761"/>
              <a:ext cx="261257" cy="261257"/>
            </a:xfrm>
            <a:prstGeom prst="right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endParaRPr lang="en-US" sz="36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471500" y="2279013"/>
              <a:ext cx="6501624" cy="3402593"/>
              <a:chOff x="1471500" y="2279013"/>
              <a:chExt cx="6501624" cy="3402593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1496707" y="2279013"/>
                <a:ext cx="4401815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itchFamily="2" charset="0"/>
                  </a:rPr>
                  <a:t>প্রভাষক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ভূগোল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বিভাগ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" name="TextBox 4"/>
              <p:cNvSpPr txBox="1"/>
              <p:nvPr/>
            </p:nvSpPr>
            <p:spPr>
              <a:xfrm>
                <a:off x="1471500" y="3075493"/>
                <a:ext cx="6501624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itchFamily="2" charset="0"/>
                  </a:rPr>
                  <a:t>বালাতৈড়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সিদ্দিক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হোসেন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ডিগ্রী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কলেজ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509771" y="3702864"/>
                <a:ext cx="4388752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 err="1" smtClean="0">
                    <a:latin typeface="NikoshBAN" panose="02000000000000000000" pitchFamily="2" charset="0"/>
                    <a:cs typeface="NikoshBAN" pitchFamily="2" charset="0"/>
                  </a:rPr>
                  <a:t>নিয়ামতপুর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600" dirty="0" err="1" smtClean="0">
                    <a:latin typeface="NikoshBAN" pitchFamily="2" charset="0"/>
                    <a:cs typeface="NikoshBAN" pitchFamily="2" charset="0"/>
                  </a:rPr>
                  <a:t>নওগাঁ</a:t>
                </a:r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।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535896" y="4369069"/>
                <a:ext cx="3641410" cy="646331"/>
              </a:xfrm>
              <a:prstGeom prst="rect">
                <a:avLst/>
              </a:prstGeom>
              <a:noFill/>
            </p:spPr>
            <p:txBody>
              <a:bodyPr vert="horz" wrap="squar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itchFamily="2" charset="0"/>
                  </a:rPr>
                  <a:t>01718789156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62022" y="5035275"/>
                <a:ext cx="578555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dirty="0" smtClean="0">
                    <a:latin typeface="NikoshBAN" panose="02000000000000000000" pitchFamily="2" charset="0"/>
                    <a:cs typeface="NikoshBAN" pitchFamily="2" charset="0"/>
                  </a:rPr>
                  <a:t>raihan.mr61@gmail.com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656" y="1846543"/>
            <a:ext cx="2893102" cy="4014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28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006144" y="330559"/>
            <a:ext cx="7772400" cy="11430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7200" b="1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7200" b="1" dirty="0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7200" b="1" dirty="0" err="1" smtClean="0">
                <a:ln w="6600">
                  <a:solidFill>
                    <a:schemeClr val="tx2">
                      <a:lumMod val="60000"/>
                      <a:lumOff val="40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GB" sz="7200" b="1" dirty="0">
              <a:ln w="6600">
                <a:solidFill>
                  <a:schemeClr val="tx2">
                    <a:lumMod val="60000"/>
                    <a:lumOff val="40000"/>
                  </a:schemeClr>
                </a:solidFill>
                <a:prstDash val="solid"/>
              </a:ln>
              <a:solidFill>
                <a:schemeClr val="tx2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134414" y="2458700"/>
            <a:ext cx="6400800" cy="373380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বিষয়ঃ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ভূগোল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দ্বা</a:t>
            </a:r>
            <a:r>
              <a:rPr lang="bn-BD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দশ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marL="714375" indent="-714375">
              <a:lnSpc>
                <a:spcPct val="120000"/>
              </a:lnSpc>
              <a:buFont typeface="Wingdings" panose="05000000000000000000" pitchFamily="2" charset="2"/>
              <a:buChar char="Ø"/>
              <a:tabLst>
                <a:tab pos="714375" algn="l"/>
              </a:tabLst>
            </a:pPr>
            <a:r>
              <a:rPr lang="en-US" sz="4800" dirty="0" err="1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দ্বিতীয়</a:t>
            </a:r>
            <a:endParaRPr lang="en-US" sz="4800" dirty="0" smtClean="0">
              <a:solidFill>
                <a:schemeClr val="bg2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279914" y="1878236"/>
            <a:ext cx="4518212" cy="3671047"/>
            <a:chOff x="7333130" y="2124635"/>
            <a:chExt cx="4518212" cy="3671047"/>
          </a:xfrm>
        </p:grpSpPr>
        <p:sp>
          <p:nvSpPr>
            <p:cNvPr id="5" name="Rectangle 4"/>
            <p:cNvSpPr/>
            <p:nvPr/>
          </p:nvSpPr>
          <p:spPr>
            <a:xfrm>
              <a:off x="8081682" y="2124635"/>
              <a:ext cx="2985247" cy="3671047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33130" y="2223247"/>
              <a:ext cx="451821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ভূগোল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দ্বিতীয়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পত্র</a:t>
              </a:r>
              <a:endPara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একাদশ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দ্বাদশ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000" dirty="0" err="1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</a:t>
              </a:r>
              <a:r>
                <a:rPr lang="en-US" sz="2000" dirty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  <p:sp>
          <p:nvSpPr>
            <p:cNvPr id="7" name="Oval 6"/>
            <p:cNvSpPr/>
            <p:nvPr/>
          </p:nvSpPr>
          <p:spPr>
            <a:xfrm>
              <a:off x="8350622" y="3442447"/>
              <a:ext cx="2528047" cy="2259104"/>
            </a:xfrm>
            <a:prstGeom prst="ellipse">
              <a:avLst/>
            </a:prstGeom>
            <a:blipFill>
              <a:blip r:embed="rId2"/>
              <a:stretch>
                <a:fillRect/>
              </a:stretch>
            </a:blipFill>
            <a:scene3d>
              <a:camera prst="orthographicFront">
                <a:rot lat="0" lon="21594000" rev="0"/>
              </a:camera>
              <a:lightRig rig="threePt" dir="t"/>
            </a:scene3d>
            <a:sp3d>
              <a:bevelT w="1828800" h="1828800"/>
              <a:bevelB w="1828800" h="1828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0146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5882" y="1239672"/>
            <a:ext cx="7958494" cy="489753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8740" y="286603"/>
            <a:ext cx="114231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ছবিটি দেখে আজকের পাঠের বিষয় উপলব্ধি করার চেষ্ঠা করো।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9459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64590" y="674427"/>
            <a:ext cx="4051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0466" y="3314131"/>
            <a:ext cx="650202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7271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353636" y="423081"/>
            <a:ext cx="2970685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</a:t>
            </a:r>
            <a:r>
              <a:rPr lang="en-US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2012" y="1951630"/>
            <a:ext cx="8832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……….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2012" y="3316406"/>
            <a:ext cx="1181896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কাকে বলে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b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bn-IN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দ্রুত জনসংখ্যা বৃদ্ধির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253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8423" y="1873492"/>
            <a:ext cx="1041324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এলাকার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জনগন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লোকসংখাকে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</a:p>
          <a:p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সমষ্টিগত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4718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89864" y="846161"/>
            <a:ext cx="384866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38736" y="3370997"/>
            <a:ext cx="76018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কাকে বলে?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19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18481" y="454796"/>
            <a:ext cx="116296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দ্রুত জনসংখ্যা বৃদ্ধির প্রভাবঃ</a:t>
            </a:r>
          </a:p>
          <a:p>
            <a:endParaRPr lang="bn-IN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বাসস্থানের আভাব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আবাদি জমির ওপর প্রভাব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খাদ্যের ওপর প্রভাব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যাতায়াত ব্যবস্থার ওপর প্রভাব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বেকারত্ব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0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172</Words>
  <Application>Microsoft Office PowerPoint</Application>
  <PresentationFormat>Widescreen</PresentationFormat>
  <Paragraphs>51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</cp:revision>
  <dcterms:created xsi:type="dcterms:W3CDTF">2021-01-05T14:46:21Z</dcterms:created>
  <dcterms:modified xsi:type="dcterms:W3CDTF">2021-01-06T06:13:54Z</dcterms:modified>
</cp:coreProperties>
</file>