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1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9AC1-A5E2-4DE0-B94F-5F9119A22DB9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A3F8-96B7-4394-BC6A-ECBB37F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30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9AC1-A5E2-4DE0-B94F-5F9119A22DB9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A3F8-96B7-4394-BC6A-ECBB37F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5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9AC1-A5E2-4DE0-B94F-5F9119A22DB9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A3F8-96B7-4394-BC6A-ECBB37F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2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9AC1-A5E2-4DE0-B94F-5F9119A22DB9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A3F8-96B7-4394-BC6A-ECBB37F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1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9AC1-A5E2-4DE0-B94F-5F9119A22DB9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A3F8-96B7-4394-BC6A-ECBB37F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4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9AC1-A5E2-4DE0-B94F-5F9119A22DB9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A3F8-96B7-4394-BC6A-ECBB37F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4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9AC1-A5E2-4DE0-B94F-5F9119A22DB9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A3F8-96B7-4394-BC6A-ECBB37F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1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9AC1-A5E2-4DE0-B94F-5F9119A22DB9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A3F8-96B7-4394-BC6A-ECBB37F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8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9AC1-A5E2-4DE0-B94F-5F9119A22DB9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A3F8-96B7-4394-BC6A-ECBB37F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9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9AC1-A5E2-4DE0-B94F-5F9119A22DB9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A3F8-96B7-4394-BC6A-ECBB37F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3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9AC1-A5E2-4DE0-B94F-5F9119A22DB9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A3F8-96B7-4394-BC6A-ECBB37F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2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29AC1-A5E2-4DE0-B94F-5F9119A22DB9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9A3F8-96B7-4394-BC6A-ECBB37F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5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2117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সুস্বাগতম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94" y="1715306"/>
            <a:ext cx="10555941" cy="468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00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7325" y="1127854"/>
            <a:ext cx="7293984" cy="17235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 কোষবিভাজনের ধাপ গুলো লিখ।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11" y="294135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28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2537" y="426720"/>
            <a:ext cx="8068234" cy="40318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bn-IN" sz="6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 কি ধরনের বিভাজন?</a:t>
            </a:r>
          </a:p>
          <a:p>
            <a:pPr marL="342900" indent="-342900">
              <a:buFont typeface="+mj-lt"/>
              <a:buAutoNum type="arabicPeriod"/>
            </a:pP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 প্রক্রিয়ায় কয়টি অপত্য কোষের সৃষ্টি হয়?</a:t>
            </a:r>
          </a:p>
          <a:p>
            <a:pPr marL="342900" indent="-342900">
              <a:buFont typeface="+mj-lt"/>
              <a:buAutoNum type="arabicPeriod"/>
            </a:pP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কোন জীবে এই কোষ বিভাজন দেখা যায়?</a:t>
            </a: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834"/>
            <a:ext cx="2398776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23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8629" y="1680754"/>
            <a:ext cx="6436377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কাজঃ</a:t>
            </a:r>
          </a:p>
          <a:p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এমাইটোসিসস কোষ বিভাজনের চিত্রটি আঁক।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65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47366" y="320552"/>
            <a:ext cx="7409328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366" y="1746436"/>
            <a:ext cx="7409328" cy="511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15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737360"/>
            <a:ext cx="4937760" cy="4536284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শ্রেণীঃএকাদশ</a:t>
            </a:r>
          </a:p>
          <a:p>
            <a:pPr marL="0" indent="0">
              <a:buNone/>
            </a:pP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বিষয়ঃজীববিজ্ঞান ১ম</a:t>
            </a:r>
          </a:p>
          <a:p>
            <a:pPr marL="0" indent="0">
              <a:buNone/>
            </a:pP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অধ্যায়ঃ২য়</a:t>
            </a:r>
          </a:p>
          <a:p>
            <a:pPr marL="0" indent="0">
              <a:buNone/>
            </a:pP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মিনিট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151" y="1737360"/>
            <a:ext cx="2447365" cy="2073085"/>
          </a:xfrm>
          <a:ln>
            <a:solidFill>
              <a:srgbClr val="C00000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782170" y="3857902"/>
            <a:ext cx="3599329" cy="2185214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.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আকতারুল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প্রভাষক (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জীববিজ্ঞান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চৌরাপাড়া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নিয়ামতপুর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aktarul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944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@gmail.com</a:t>
            </a:r>
          </a:p>
        </p:txBody>
      </p:sp>
    </p:spTree>
    <p:extLst>
      <p:ext uri="{BB962C8B-B14F-4D97-AF65-F5344CB8AC3E}">
        <p14:creationId xmlns:p14="http://schemas.microsoft.com/office/powerpoint/2010/main" val="372782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223" y="3337558"/>
            <a:ext cx="3200402" cy="3520442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571" y="107576"/>
            <a:ext cx="7153706" cy="309234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2792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86954" y="1102660"/>
            <a:ext cx="5513294" cy="212365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 </a:t>
            </a:r>
            <a:endParaRPr lang="en-US" sz="6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কোষ </a:t>
            </a:r>
            <a:r>
              <a:rPr lang="bn-IN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18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4034" y="1175657"/>
            <a:ext cx="7402989" cy="29238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মাইটোসিসের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সঙ্গা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ধাপসমূহ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আঁকতে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25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0194" y="1123406"/>
            <a:ext cx="10232572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এমাইটোসিসঃ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 একটি সরল এবং সরাসরি কোষবিভাজন প্রক্রিয়া।এ প্রক্রিয়ায় নিউক্লিয়াস ও সাইটোপ্লাজম কোন প্রকার জটিল পরিবর্তন ছাড়াই দুইটি অপত্য কোষের সৃষ্টি করে।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12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3395" y="727557"/>
            <a:ext cx="6676828" cy="32008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 কোষ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বিভাজনের ধাপ সমূহঃ</a:t>
            </a:r>
          </a:p>
          <a:p>
            <a:endParaRPr lang="bn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 এন এ রেপ্লিকেশন</a:t>
            </a:r>
          </a:p>
          <a:p>
            <a:pPr marL="342900" indent="-342900">
              <a:buFont typeface="+mj-lt"/>
              <a:buAutoNum type="arabicPeriod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কোষ বর্ধিতকরণ</a:t>
            </a:r>
          </a:p>
          <a:p>
            <a:pPr marL="342900" indent="-342900">
              <a:buFont typeface="+mj-lt"/>
              <a:buAutoNum type="arabicPeriod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খাঁজ সৃষ্টি</a:t>
            </a:r>
          </a:p>
          <a:p>
            <a:pPr marL="342900" indent="-342900">
              <a:buFont typeface="+mj-lt"/>
              <a:buAutoNum type="arabicPeriod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অপত্য কোষ সৃষ্টি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03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25" y="1347787"/>
            <a:ext cx="10039350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3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4119" y="501134"/>
            <a:ext cx="9937336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 কোষ বিভাজনের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গুরুত্বঃ</a:t>
            </a:r>
          </a:p>
          <a:p>
            <a:endParaRPr lang="bn-IN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ব্যাক্টেরিয়া,সায়ানোব্যাক্টেরিয়া,ঈস্ট,কিছু এককোষী শৈবাল এ প্রক্রিয়ায়  কোষবিভাজন করে।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940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161</Words>
  <Application>Microsoft Office PowerPoint</Application>
  <PresentationFormat>Widescreen</PresentationFormat>
  <Paragraphs>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SutonnyOMJ</vt:lpstr>
      <vt:lpstr>Office Theme</vt:lpstr>
      <vt:lpstr>                   সবাইকে সুস্বাগতম</vt:lpstr>
      <vt:lpstr>                      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45</cp:revision>
  <dcterms:created xsi:type="dcterms:W3CDTF">2021-01-05T05:33:48Z</dcterms:created>
  <dcterms:modified xsi:type="dcterms:W3CDTF">2021-01-05T09:10:39Z</dcterms:modified>
</cp:coreProperties>
</file>