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599C-39D4-457B-A728-9C6C77746D1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A460-E90E-4911-BC87-55802D5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906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8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2562896"/>
            <a:ext cx="10292325" cy="4167358"/>
          </a:xfrm>
        </p:spPr>
      </p:pic>
    </p:spTree>
    <p:extLst>
      <p:ext uri="{BB962C8B-B14F-4D97-AF65-F5344CB8AC3E}">
        <p14:creationId xmlns:p14="http://schemas.microsoft.com/office/powerpoint/2010/main" val="30948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3879" r="1588" b="4270"/>
          <a:stretch/>
        </p:blipFill>
        <p:spPr>
          <a:xfrm>
            <a:off x="625642" y="851791"/>
            <a:ext cx="10012307" cy="52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759" y="606392"/>
            <a:ext cx="11800572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মিয়োসিসের গুরুত্বঃ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মিয়োসিসের গুরুত্ব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অপরিসীম।অধিকাংশ জীব যৌন জনন প্রক্রিয়ায় এই পদ্ধতিতে নতুন জীব সৃষ্টি করে।মিয়োসিসের গুরুত্ব নিম্নরুপ-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কোষ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ধ্রুব রাখতে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স্বকীয়তা ঠিক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 সৃষ্টিতে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অভিব্যক্তির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 বজায়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গ্যামিট সৃষ্টি এবং সংখ্যা বৃদ্ধিতে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জনুক্রম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ম্যান্ডেলের সূত্রের ব্যাখ্যায়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8" y="1299410"/>
            <a:ext cx="7263685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দলঃজবা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লেপ্টোটিনের চিহ্নিত চিত্র আঁক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দলঃবেলী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প্যাকাইটিনের চিহ্নিত চিত্র আঁক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0" y="0"/>
            <a:ext cx="3480896" cy="2723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3125" y="914400"/>
            <a:ext cx="5556329" cy="464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 কোথায়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ংঘটিত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মিয়োসিসে কয়টি অপত্য কোষ সৃষ্টি 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 প্রোফেজ ১ এর ধাপ কয়টি?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মিয়োসিসকে হ্রাসমূলক বিভাজন বলা হয় কেন?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09" cy="306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4009" y="1967817"/>
            <a:ext cx="8582799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 জীবের জন্য কেন গুরুত্বপূর্ণ বর্ণনা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2097" y="107776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688428" y="1999773"/>
            <a:ext cx="5181600" cy="43513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শ্রেণীঃএকাদশ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 ১ম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70" y="1999773"/>
            <a:ext cx="3078051" cy="2522504"/>
          </a:xfr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67815" y="4672786"/>
            <a:ext cx="3851030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000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9799" y="112964"/>
            <a:ext cx="412003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/>
          <a:stretch/>
        </p:blipFill>
        <p:spPr>
          <a:xfrm>
            <a:off x="178517" y="1677502"/>
            <a:ext cx="4383858" cy="341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12" y="1677502"/>
            <a:ext cx="3728188" cy="33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67" y="1677502"/>
            <a:ext cx="3808245" cy="331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14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6" y="105878"/>
            <a:ext cx="989097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38" y="1834359"/>
            <a:ext cx="690307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মিয়ো</a:t>
            </a:r>
            <a:r>
              <a:rPr lang="bn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 </a:t>
            </a:r>
            <a:r>
              <a:rPr lang="bn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175657"/>
            <a:ext cx="8653331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২।মিয়োসিসের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৩।মিয়োসিসের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৩।মিয়োসিস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১-এর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020278"/>
            <a:ext cx="10510787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একটি পরিণত এবং সক্রিয়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মাতৃকোষ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বিভাজিত হয়ে মাতৃকোষ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গুনসম্পন্ন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 ক্রোমোজোম 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অপত্য কোষ সৃষ্টি করে তাকে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 কোষবিভাজন বলে।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 ঊদ্ভিদ ও প্রাণীর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 কোষবিভাজন সম্পন্ন হয়।এইবিভাজনে মাতৃকোষের এবং অপত্য কোষের ক্রোমোজোম সংখ্যা সমান 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একে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হ্রাসমূলক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বিভাজন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21381"/>
            <a:ext cx="9204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</a:t>
            </a:r>
            <a:r>
              <a:rPr lang="bn-IN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 কোষবিভাজ</a:t>
            </a:r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3285364" y="1558634"/>
            <a:ext cx="131658" cy="36094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027" y="2146434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endParaRPr lang="en-US" sz="36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51992" y="2319688"/>
            <a:ext cx="847451" cy="311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17876" y="1520253"/>
            <a:ext cx="122485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68111" y="2086773"/>
            <a:ext cx="25988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4522052" y="2759855"/>
            <a:ext cx="1542404" cy="75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প্রোফেজ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2734" y="1394491"/>
            <a:ext cx="1537429" cy="622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 ১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17876" y="4913886"/>
            <a:ext cx="122485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207940" y="2975636"/>
            <a:ext cx="638280" cy="38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52175" y="2995461"/>
            <a:ext cx="625642" cy="3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6665536" y="2807616"/>
            <a:ext cx="1542404" cy="7009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8809020" y="2888269"/>
            <a:ext cx="1355007" cy="6481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এনাফেজ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0544731" y="4054694"/>
            <a:ext cx="1634631" cy="4874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ডায়াকাইনেসিস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0802307" y="2935982"/>
            <a:ext cx="1377055" cy="650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টেলোফেজ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389120" y="4076299"/>
            <a:ext cx="1256097" cy="4874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লেপ্টোটিন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9042175" y="4076299"/>
            <a:ext cx="1147659" cy="4874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ডিপ্লোটিন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7513506" y="4054694"/>
            <a:ext cx="1217675" cy="4874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প্যাকাই্টিন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5979027" y="4054694"/>
            <a:ext cx="1202329" cy="4874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জাইগোটিন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0164027" y="3025592"/>
            <a:ext cx="638280" cy="38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014005" y="3555206"/>
            <a:ext cx="25988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0202627" y="4234829"/>
            <a:ext cx="329311" cy="19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756767" y="4234829"/>
            <a:ext cx="329311" cy="19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171402" y="4218930"/>
            <a:ext cx="329311" cy="19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645217" y="4218931"/>
            <a:ext cx="329311" cy="19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42734" y="4829007"/>
            <a:ext cx="1537429" cy="622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 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5014005" y="5490814"/>
            <a:ext cx="259882" cy="396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4102813" y="5910401"/>
            <a:ext cx="1542404" cy="75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 </a:t>
            </a:r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671307" y="6124203"/>
            <a:ext cx="625642" cy="3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/>
          <p:cNvSpPr/>
          <p:nvPr/>
        </p:nvSpPr>
        <p:spPr>
          <a:xfrm>
            <a:off x="6283157" y="5895050"/>
            <a:ext cx="1542404" cy="75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 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10564081" y="5932130"/>
            <a:ext cx="1542404" cy="75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 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8423619" y="5886821"/>
            <a:ext cx="1542404" cy="75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এনাফেজ ২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818184" y="6124203"/>
            <a:ext cx="625642" cy="3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9938439" y="6124203"/>
            <a:ext cx="625642" cy="3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9" y="423511"/>
            <a:ext cx="9826729" cy="4739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মিয়োসিস প্রোফেজ ১ কে ৫টি উপপর্যায়ে বিভক্ত ভাগ করা যায়।যথাঃ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লেপ্টোটিন</a:t>
            </a:r>
          </a:p>
          <a:p>
            <a:pPr marL="342900" indent="-342900">
              <a:buFont typeface="+mj-lt"/>
              <a:buAutoNum type="arabicPeriod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জাইগোটিন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প্যাকাইটিন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ডিপ্লোটিন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ডায়াকাইনেসিস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323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SutonnyOMJ</vt:lpstr>
      <vt:lpstr>Office Theme</vt:lpstr>
      <vt:lpstr>                               স্বাগতম</vt:lpstr>
      <vt:lpstr>     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2021-01-05T05:15:18Z</dcterms:created>
  <dcterms:modified xsi:type="dcterms:W3CDTF">2021-01-05T10:07:20Z</dcterms:modified>
</cp:coreProperties>
</file>