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0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7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7FC9-4014-4B04-AB6D-31DBADB5EC5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3F98-DC57-4D4B-873D-E8AB74304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155144"/>
            <a:ext cx="12191999" cy="1569660"/>
          </a:xfrm>
          <a:prstGeom prst="rect">
            <a:avLst/>
          </a:prstGeom>
          <a:solidFill>
            <a:schemeClr val="accent6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804"/>
            <a:ext cx="12192000" cy="52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69" y="949560"/>
            <a:ext cx="7385517" cy="4184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569" y="5733828"/>
            <a:ext cx="7875374" cy="5847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জোড়া হোমোলোগাস ক্রোমোজোমের একটি ক্রসিংওভার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082" y="288325"/>
            <a:ext cx="3534032" cy="1015663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রিকম্বিনেশন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974" y="2366951"/>
            <a:ext cx="10758616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ওভারের ফলে দুটি ক্রোমাটিডের মধ্যে অংশের বিনিময় ঘটার পরে সৃষ্ট ক্রোমোজোমের অবস্থাকে রিকম্বিনেষণ বলে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49" y="184450"/>
            <a:ext cx="8361405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1969" y="5486399"/>
            <a:ext cx="7199870" cy="85673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রিকম্বিনেষণ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4" y="1838791"/>
            <a:ext cx="7290487" cy="4794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6249" y="378941"/>
            <a:ext cx="969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দ্বারা রিকম্বিনেশন দেখানো হয়েছে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0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181233"/>
            <a:ext cx="4275438" cy="782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978" y="2331309"/>
            <a:ext cx="10692713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নন-সিস্টার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কায়াজমা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জিনেরও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49" y="72209"/>
            <a:ext cx="9061622" cy="4796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0291" y="5675870"/>
            <a:ext cx="7092779" cy="92333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38" y="92469"/>
            <a:ext cx="8237967" cy="5772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9588" y="6046573"/>
            <a:ext cx="750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দুটি নন-সিস্টার ক্রোমোজোম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98" y="215211"/>
            <a:ext cx="6100118" cy="4575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017" y="5651156"/>
            <a:ext cx="9531178" cy="646331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দুটি ননসিস্টার ক্রোমোজোমের মধ্যে ক্রোমাটিড়ের বিনিময়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849" y="181232"/>
            <a:ext cx="5198075" cy="104620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670" y="2092409"/>
            <a:ext cx="10931610" cy="440120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985" y="501133"/>
            <a:ext cx="59611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8771" y="3001583"/>
            <a:ext cx="635961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8220" y="303424"/>
            <a:ext cx="414199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768926" y="1849582"/>
            <a:ext cx="6264919" cy="338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926" y="2060581"/>
            <a:ext cx="6264919" cy="31700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ড.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বিজ্ঞান)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aktaru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l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91" y="2060581"/>
            <a:ext cx="2919779" cy="317009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1132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8574" y="336376"/>
            <a:ext cx="642678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185" y="2995084"/>
            <a:ext cx="65655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206" y="336378"/>
            <a:ext cx="692802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206" y="2298198"/>
            <a:ext cx="6928022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রিকম্বিনেশন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416" y="690604"/>
            <a:ext cx="830374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9416" y="3512328"/>
            <a:ext cx="830374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527" y="0"/>
            <a:ext cx="878153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6" y="1569660"/>
            <a:ext cx="5627076" cy="42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9350" y="2232195"/>
            <a:ext cx="454527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বিষয়-জীববিজ্ঞান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9350" y="3155525"/>
            <a:ext cx="4545270" cy="83099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9350" y="3986522"/>
            <a:ext cx="45452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9350" y="1308865"/>
            <a:ext cx="4545270" cy="92333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9351" y="407082"/>
            <a:ext cx="45452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spc="50" dirty="0" err="1">
                <a:ln w="28575">
                  <a:solidFill>
                    <a:srgbClr val="66FF33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>
                <a:ln w="28575">
                  <a:solidFill>
                    <a:srgbClr val="66FF33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28575">
                  <a:solidFill>
                    <a:srgbClr val="66FF33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spc="50" dirty="0">
              <a:ln w="28575">
                <a:solidFill>
                  <a:srgbClr val="66FF33"/>
                </a:solidFill>
              </a:ln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350" y="4817519"/>
            <a:ext cx="454526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3" y="1494691"/>
            <a:ext cx="4078862" cy="2567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519" y="271848"/>
            <a:ext cx="5700584" cy="76944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দুটি কিসের ?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57" y="1494691"/>
            <a:ext cx="4591909" cy="3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4279" y="896551"/>
            <a:ext cx="4457040" cy="101566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2853" y="3517557"/>
            <a:ext cx="3459892" cy="101566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1122" y="163381"/>
            <a:ext cx="505248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6233" y="2389856"/>
            <a:ext cx="957326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861" y="148282"/>
            <a:ext cx="2932670" cy="10156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62" y="2333930"/>
            <a:ext cx="11038703" cy="2308324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মিয়োসিস বিভাজনের প্রথম প্রোফেজ এ একজোড়া হোমোলোগাস ক্রোমোজোমের দুটি নন-সিস্টার ক্রোমাটিডের মধ্যে যে অংশের বিনিময় ঘটে তাকে ক্রসিং ওভার বলে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91646"/>
            <a:ext cx="6635578" cy="49766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91697" y="5318272"/>
            <a:ext cx="5222790" cy="101566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ক্রসিংওভার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6" y="537005"/>
            <a:ext cx="10055254" cy="439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768" y="5577016"/>
            <a:ext cx="6334897" cy="83099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 সৃষ্টির ধাপসমূহ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315</Words>
  <Application>Microsoft Office PowerPoint</Application>
  <PresentationFormat>Widescreen</PresentationFormat>
  <Paragraphs>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2021-01-05T05:29:20Z</dcterms:created>
  <dcterms:modified xsi:type="dcterms:W3CDTF">2021-01-05T16:24:31Z</dcterms:modified>
</cp:coreProperties>
</file>