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>
      <p:cViewPr varScale="1">
        <p:scale>
          <a:sx n="70" d="100"/>
          <a:sy n="70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tmp"/><Relationship Id="rId4" Type="http://schemas.openxmlformats.org/officeDocument/2006/relationships/image" Target="../media/image34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36" y="0"/>
            <a:ext cx="9144000" cy="68386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Wave1">
              <a:avLst>
                <a:gd name="adj1" fmla="val 12500"/>
                <a:gd name="adj2" fmla="val -951"/>
              </a:avLst>
            </a:prstTxWarp>
            <a:spAutoFit/>
          </a:bodyPr>
          <a:lstStyle/>
          <a:p>
            <a:pPr algn="ctr"/>
            <a:r>
              <a:rPr lang="en-US" sz="19900" b="1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9900" b="1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>
                <a:solidFill>
                  <a:schemeClr val="tx1"/>
                </a:solidFill>
                <a:prstDash val="dashDot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2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t="22575" r="26865" b="2741"/>
          <a:stretch/>
        </p:blipFill>
        <p:spPr>
          <a:xfrm>
            <a:off x="381000" y="228600"/>
            <a:ext cx="8534400" cy="63997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263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t="38716" r="41194" b="14779"/>
          <a:stretch/>
        </p:blipFill>
        <p:spPr>
          <a:xfrm>
            <a:off x="891023" y="762000"/>
            <a:ext cx="7483016" cy="4297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54864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 আসে।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7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4" t="39536" r="10746" b="22986"/>
          <a:stretch/>
        </p:blipFill>
        <p:spPr>
          <a:xfrm>
            <a:off x="1371599" y="609600"/>
            <a:ext cx="6434165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5105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হাসে ।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7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t="13821" r="52388" b="48700"/>
          <a:stretch/>
        </p:blipFill>
        <p:spPr>
          <a:xfrm>
            <a:off x="1447800" y="609600"/>
            <a:ext cx="6687141" cy="393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5486400"/>
            <a:ext cx="7068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7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খাই।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0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9" t="14642" r="10298" b="48974"/>
          <a:stretch/>
        </p:blipFill>
        <p:spPr>
          <a:xfrm>
            <a:off x="1447800" y="609600"/>
            <a:ext cx="6545168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49530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6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চাই 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9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343400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46482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15775" r="54179" b="45805"/>
          <a:stretch/>
        </p:blipFill>
        <p:spPr>
          <a:xfrm>
            <a:off x="457200" y="707409"/>
            <a:ext cx="3437176" cy="3017520"/>
          </a:xfrm>
          <a:prstGeom prst="rect">
            <a:avLst/>
          </a:prstGeom>
        </p:spPr>
      </p:pic>
      <p:pic>
        <p:nvPicPr>
          <p:cNvPr id="7" name="Picture 6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6" t="14368" r="17313" b="44068"/>
          <a:stretch/>
        </p:blipFill>
        <p:spPr>
          <a:xfrm>
            <a:off x="4876800" y="533400"/>
            <a:ext cx="3694113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4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1" t="50000" r="29104" b="28730"/>
          <a:stretch/>
        </p:blipFill>
        <p:spPr>
          <a:xfrm>
            <a:off x="26158" y="0"/>
            <a:ext cx="4656161" cy="3657223"/>
          </a:xfrm>
          <a:prstGeom prst="rect">
            <a:avLst/>
          </a:prstGeom>
        </p:spPr>
      </p:pic>
      <p:pic>
        <p:nvPicPr>
          <p:cNvPr id="3" name="Picture 2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2" t="47743" r="12686" b="28457"/>
          <a:stretch/>
        </p:blipFill>
        <p:spPr>
          <a:xfrm>
            <a:off x="5334000" y="228411"/>
            <a:ext cx="3384327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5720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4800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6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ownload Picture\Wallpapaer &amp; welcome\ccf223240925b630361c1e46dac2e105--powerpoint-background-templates-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304800"/>
            <a:ext cx="2286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 </a:t>
            </a:r>
            <a:endParaRPr lang="en-US" sz="19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048000"/>
            <a:ext cx="3352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 </a:t>
            </a:r>
            <a:endParaRPr lang="en-US" sz="199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2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G - Class 1 Bangla.pdf - Adobe Reader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24" b="59372" l="18216" r="81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25" t="26130" r="10767" b="36935"/>
          <a:stretch/>
        </p:blipFill>
        <p:spPr>
          <a:xfrm>
            <a:off x="85379" y="2238230"/>
            <a:ext cx="9058621" cy="3324369"/>
          </a:xfrm>
          <a:prstGeom prst="rect">
            <a:avLst/>
          </a:prstGeom>
        </p:spPr>
      </p:pic>
      <p:pic>
        <p:nvPicPr>
          <p:cNvPr id="3" name="Picture 2" descr="TG - Class 1 Bangla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t="26130" r="11492" b="36935"/>
          <a:stretch/>
        </p:blipFill>
        <p:spPr>
          <a:xfrm>
            <a:off x="100084" y="1171812"/>
            <a:ext cx="9043916" cy="4086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3816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  আর  অলির  গল্প </a:t>
            </a:r>
            <a:endParaRPr lang="en-US" sz="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50922" r="74348" b="27466"/>
          <a:stretch/>
        </p:blipFill>
        <p:spPr>
          <a:xfrm>
            <a:off x="508379" y="5211850"/>
            <a:ext cx="1692217" cy="1554480"/>
          </a:xfrm>
          <a:prstGeom prst="rect">
            <a:avLst/>
          </a:prstGeom>
        </p:spPr>
      </p:pic>
      <p:pic>
        <p:nvPicPr>
          <p:cNvPr id="6" name="Picture 5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44386" r="47917" b="28062"/>
          <a:stretch/>
        </p:blipFill>
        <p:spPr>
          <a:xfrm>
            <a:off x="2301406" y="5028970"/>
            <a:ext cx="2320636" cy="1645920"/>
          </a:xfrm>
          <a:prstGeom prst="rect">
            <a:avLst/>
          </a:prstGeom>
        </p:spPr>
      </p:pic>
      <p:pic>
        <p:nvPicPr>
          <p:cNvPr id="7" name="Picture 6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49285" r="30149" b="25715"/>
          <a:stretch/>
        </p:blipFill>
        <p:spPr>
          <a:xfrm>
            <a:off x="4604970" y="5211850"/>
            <a:ext cx="2070562" cy="1463040"/>
          </a:xfrm>
          <a:prstGeom prst="rect">
            <a:avLst/>
          </a:prstGeom>
        </p:spPr>
      </p:pic>
      <p:pic>
        <p:nvPicPr>
          <p:cNvPr id="8" name="Picture 7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5" t="45711" r="10746" b="27145"/>
          <a:stretch/>
        </p:blipFill>
        <p:spPr>
          <a:xfrm>
            <a:off x="7521054" y="5028970"/>
            <a:ext cx="136018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8" t="45281" r="51642" b="18061"/>
          <a:stretch/>
        </p:blipFill>
        <p:spPr>
          <a:xfrm>
            <a:off x="18197" y="0"/>
            <a:ext cx="4878856" cy="2712720"/>
          </a:xfrm>
          <a:prstGeom prst="rect">
            <a:avLst/>
          </a:prstGeom>
        </p:spPr>
      </p:pic>
      <p:pic>
        <p:nvPicPr>
          <p:cNvPr id="4" name="Picture 3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52941" r="48358" b="23530"/>
          <a:stretch/>
        </p:blipFill>
        <p:spPr>
          <a:xfrm>
            <a:off x="4721573" y="0"/>
            <a:ext cx="4408779" cy="2651760"/>
          </a:xfrm>
          <a:prstGeom prst="rect">
            <a:avLst/>
          </a:prstGeom>
        </p:spPr>
      </p:pic>
      <p:pic>
        <p:nvPicPr>
          <p:cNvPr id="5" name="Picture 4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5" t="49733" r="29701" b="21891"/>
          <a:stretch/>
        </p:blipFill>
        <p:spPr>
          <a:xfrm>
            <a:off x="457200" y="3145354"/>
            <a:ext cx="3362355" cy="3108960"/>
          </a:xfrm>
          <a:prstGeom prst="rect">
            <a:avLst/>
          </a:prstGeom>
        </p:spPr>
      </p:pic>
      <p:pic>
        <p:nvPicPr>
          <p:cNvPr id="6" name="Picture 5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2" t="53762" r="9106" b="23119"/>
          <a:stretch/>
        </p:blipFill>
        <p:spPr>
          <a:xfrm>
            <a:off x="5791200" y="3465394"/>
            <a:ext cx="2965793" cy="2468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712720"/>
            <a:ext cx="3057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819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অলি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277" y="5890104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5838815"/>
            <a:ext cx="2889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আতা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8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ownload Picture\Faiza\happy-new-year-qu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7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Download Picture\Faiza\free-flower-clipart-buttercu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2895600"/>
            <a:ext cx="541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1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sz="1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804" y="923442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3716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762000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8838" y="4876800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404" y="5334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512302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2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8044" y="3162300"/>
            <a:ext cx="5540298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 পরিচিতিঃ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হামিদা  বেগম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বিরাসার  সরকারি  প্রাথমিক  বিদ্যালয়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ব্রাহ্মণবাড়িয়া।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Download Picture\Faiza\Mujib-bors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" y="24192"/>
            <a:ext cx="3723298" cy="340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Hamida Begum\IMG_20180415_192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" y="3581400"/>
            <a:ext cx="357015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Download Picture\Logo-web-version-3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581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4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81000"/>
            <a:ext cx="8839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bn-I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প্রথম </a:t>
            </a:r>
          </a:p>
          <a:p>
            <a:r>
              <a:rPr lang="bn-IN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০৭ </a:t>
            </a:r>
            <a:endParaRPr lang="bn-IN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বর্ণ শিখি (অ 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আ)   </a:t>
            </a:r>
          </a:p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তারিখঃ৬.০১.২০২১ </a:t>
            </a:r>
          </a:p>
          <a:p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ngla - 2018 - (B.Version.) - Class-1 Bangla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9" t="13001" r="34627" b="19429"/>
          <a:stretch/>
        </p:blipFill>
        <p:spPr>
          <a:xfrm>
            <a:off x="6201770" y="78475"/>
            <a:ext cx="2895600" cy="3370997"/>
          </a:xfrm>
          <a:prstGeom prst="rect">
            <a:avLst/>
          </a:prstGeom>
        </p:spPr>
      </p:pic>
      <p:pic>
        <p:nvPicPr>
          <p:cNvPr id="1026" name="Picture 2" descr="C:\Users\User\Desktop\Download Picture\book20181228042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1"/>
            <a:ext cx="5334000" cy="31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ownload Picture\Book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92" y="3657601"/>
            <a:ext cx="3786178" cy="31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9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22828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ICT meterials 2018\Pictures\Templet\beautiful-spring-template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0"/>
            <a:ext cx="9144000" cy="69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228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G - Class 1 Bangla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19292" r="19167" b="3015"/>
          <a:stretch/>
        </p:blipFill>
        <p:spPr>
          <a:xfrm>
            <a:off x="1" y="1059597"/>
            <a:ext cx="6858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3058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 আমরা কিছু  ছবি  দেখিঃ </a:t>
            </a:r>
            <a:endParaRPr lang="en-US" sz="48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ls.webp (WEBP ছবি, 260 × 280 পিক্সেল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0" t="37415" r="40970" b="31125"/>
          <a:stretch/>
        </p:blipFill>
        <p:spPr>
          <a:xfrm>
            <a:off x="1752600" y="1789045"/>
            <a:ext cx="6135275" cy="39259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460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ownload Picture\Wallpapaer &amp; welcome\6857f42e888add7c0e20000cc8b9ec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0"/>
            <a:ext cx="9144000" cy="68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572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ভেড়া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ঘোড়া,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কবুতর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6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ICT meterials 2018\Pictures\Fruits\apple-red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2899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ICT meterials 2018\Pictures\Fruits\man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ICT meterials 2018\Pictures\Fruits\jackfr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83" y="2361063"/>
            <a:ext cx="2333632" cy="233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ICT meterials 2018\Pictures\Fruits\pineapple_PNG275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9091"/>
            <a:ext cx="1985322" cy="248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ICT meterials 2018\Pictures\Fruits\0071752480873_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4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Download Picture\Faiza\fresh-lich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70" y="2025788"/>
            <a:ext cx="2323803" cy="23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Download Picture\Faiza\blackberries_18605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" y="4516001"/>
            <a:ext cx="3167680" cy="23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CT meterials 2018\Pictures\Fruits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22" y="151037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CT meterials 2018\Pictures\Fruits\Grape-2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41" y="4516001"/>
            <a:ext cx="3085158" cy="223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ownload Picture\Faiza\1_d_2uqzG2HltwtSgndHl4bA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4450001"/>
            <a:ext cx="3494087" cy="22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8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ownload Picture\Wallpapaer &amp; welcome\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3999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আম, আতা, কলা, আনারস, লিচু, কাঁঠাল , আপেল,  জাম, আঙ্গুর, পেয়ারা  ইত্যাদি। </a:t>
            </a:r>
            <a:endParaRPr lang="en-US" sz="8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2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115</Words>
  <Application>Microsoft Office PowerPoint</Application>
  <PresentationFormat>On-screen Show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</cp:revision>
  <dcterms:created xsi:type="dcterms:W3CDTF">2006-08-16T00:00:00Z</dcterms:created>
  <dcterms:modified xsi:type="dcterms:W3CDTF">2021-01-05T17:32:06Z</dcterms:modified>
</cp:coreProperties>
</file>