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0" r:id="rId4"/>
    <p:sldId id="277" r:id="rId5"/>
    <p:sldId id="256" r:id="rId6"/>
    <p:sldId id="257" r:id="rId7"/>
    <p:sldId id="263" r:id="rId8"/>
    <p:sldId id="279" r:id="rId9"/>
    <p:sldId id="258" r:id="rId10"/>
    <p:sldId id="281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78" r:id="rId19"/>
    <p:sldId id="26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5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2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4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3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3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2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16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14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30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71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6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67E5-FA34-41E1-A7E1-524836564202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2BFA-18D0-465A-A057-856F581A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7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2433" y="1532886"/>
            <a:ext cx="3930534" cy="386197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3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22361" y="737796"/>
            <a:ext cx="5550678" cy="5601761"/>
            <a:chOff x="3077971" y="648771"/>
            <a:chExt cx="5550678" cy="5601761"/>
          </a:xfrm>
        </p:grpSpPr>
        <p:grpSp>
          <p:nvGrpSpPr>
            <p:cNvPr id="6" name="Group 5"/>
            <p:cNvGrpSpPr/>
            <p:nvPr/>
          </p:nvGrpSpPr>
          <p:grpSpPr>
            <a:xfrm>
              <a:off x="4684333" y="648771"/>
              <a:ext cx="3944316" cy="3806823"/>
              <a:chOff x="4684333" y="648771"/>
              <a:chExt cx="3944316" cy="380682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176809" y="648771"/>
                <a:ext cx="1451840" cy="1469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684333" y="1913421"/>
                <a:ext cx="2778143" cy="2542173"/>
                <a:chOff x="3853823" y="1790672"/>
                <a:chExt cx="2778143" cy="254217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46299" y="1790672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853823" y="2033168"/>
                  <a:ext cx="2533697" cy="2299677"/>
                  <a:chOff x="3853822" y="2056014"/>
                  <a:chExt cx="2527004" cy="2276831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5237746" y="2056014"/>
                    <a:ext cx="1143080" cy="11471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/>
            <p:nvPr/>
          </p:nvGrpSpPr>
          <p:grpSpPr>
            <a:xfrm rot="10800000">
              <a:off x="3077971" y="2156220"/>
              <a:ext cx="4404440" cy="4094312"/>
              <a:chOff x="4684332" y="361282"/>
              <a:chExt cx="4404440" cy="40943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218027" y="361282"/>
                <a:ext cx="1870745" cy="168912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684332" y="1776440"/>
                <a:ext cx="2956211" cy="2679154"/>
                <a:chOff x="3853822" y="1653691"/>
                <a:chExt cx="2956211" cy="267915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524366" y="1653691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853822" y="1816443"/>
                  <a:ext cx="2806468" cy="2516402"/>
                  <a:chOff x="3853822" y="1841442"/>
                  <a:chExt cx="2799055" cy="2491403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flipV="1">
                    <a:off x="5237746" y="1841442"/>
                    <a:ext cx="1415131" cy="1361692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734466" y="127537"/>
            <a:ext cx="4358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7081" y="3139441"/>
            <a:ext cx="1541597" cy="3200116"/>
            <a:chOff x="767080" y="1913421"/>
            <a:chExt cx="2507603" cy="4426136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1280160" y="2675420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880360" y="2655864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075214" y="1913421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67080" y="529336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48494" y="474091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21243" y="5547077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086173" y="2956003"/>
            <a:ext cx="1541597" cy="3200116"/>
            <a:chOff x="767080" y="1913421"/>
            <a:chExt cx="2507603" cy="4426136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280160" y="2675420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880360" y="2655864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075214" y="1913421"/>
              <a:ext cx="0" cy="2296506"/>
            </a:xfrm>
            <a:prstGeom prst="straightConnector1">
              <a:avLst/>
            </a:prstGeom>
            <a:ln w="180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67080" y="529336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648494" y="4740910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21243" y="5547077"/>
              <a:ext cx="853440" cy="792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737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230" y="1160038"/>
            <a:ext cx="603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654" y="2267028"/>
            <a:ext cx="7812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79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59132" y="1989600"/>
            <a:ext cx="7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1342" y="2732706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1284514"/>
            <a:ext cx="0" cy="3635825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6953" y="4909457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V="1">
            <a:off x="4887682" y="1709057"/>
            <a:ext cx="2068289" cy="119742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21825" y="1266443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B(x</a:t>
            </a:r>
            <a:r>
              <a:rPr lang="en-US" baseline="-25000" dirty="0" smtClean="0"/>
              <a:t>1</a:t>
            </a:r>
            <a:r>
              <a:rPr lang="en-US" dirty="0" smtClean="0"/>
              <a:t>,y 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4626" y="2439141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20542" y="1850926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7" name="Isosceles Triangle 4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4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36674" y="581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2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6700" y="685838"/>
            <a:ext cx="193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ঢাল</a:t>
            </a:r>
            <a:r>
              <a:rPr lang="en-US" dirty="0" smtClean="0"/>
              <a:t> = </a:t>
            </a:r>
            <a:r>
              <a:rPr lang="en-US" dirty="0" err="1" smtClean="0"/>
              <a:t>উঠা</a:t>
            </a:r>
            <a:r>
              <a:rPr lang="en-US" dirty="0" smtClean="0"/>
              <a:t>/ </a:t>
            </a:r>
            <a:r>
              <a:rPr lang="en-US" dirty="0" err="1" smtClean="0"/>
              <a:t>হাটা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9132" y="1989600"/>
            <a:ext cx="7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7071" y="2681485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V="1">
            <a:off x="4887682" y="1709057"/>
            <a:ext cx="2068289" cy="119742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21825" y="1266443"/>
            <a:ext cx="13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B(x</a:t>
            </a:r>
            <a:r>
              <a:rPr lang="en-US" baseline="-25000" dirty="0" smtClean="0"/>
              <a:t>1</a:t>
            </a:r>
            <a:r>
              <a:rPr lang="en-US" dirty="0" smtClean="0"/>
              <a:t>,y 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4626" y="2439141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20542" y="1850926"/>
            <a:ext cx="174172" cy="1408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37714" y="1219979"/>
            <a:ext cx="3249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ABরেখার </a:t>
            </a:r>
            <a:r>
              <a:rPr lang="en-US" dirty="0" err="1" smtClean="0"/>
              <a:t>ঢাল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aseline="30000" dirty="0" smtClean="0"/>
              <a:t>_</a:t>
            </a:r>
            <a:r>
              <a:rPr lang="en-US" dirty="0" smtClean="0"/>
              <a:t> y )</a:t>
            </a:r>
            <a:r>
              <a:rPr lang="en-US" baseline="-25000" dirty="0" smtClean="0"/>
              <a:t> </a:t>
            </a:r>
            <a:r>
              <a:rPr lang="en-US" dirty="0" smtClean="0"/>
              <a:t>/(x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baseline="30000" dirty="0" smtClean="0"/>
              <a:t>_</a:t>
            </a:r>
            <a:r>
              <a:rPr lang="en-US" dirty="0" smtClean="0"/>
              <a:t>x)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9" name="Isosceles Triangle 48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81519" y="581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7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17018" y="620112"/>
            <a:ext cx="193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ঢাল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উঠা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হাটা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37071" y="2681485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887682" y="1266443"/>
            <a:ext cx="2373086" cy="1640043"/>
            <a:chOff x="4887682" y="1266443"/>
            <a:chExt cx="2373086" cy="1640043"/>
          </a:xfrm>
        </p:grpSpPr>
        <p:sp>
          <p:nvSpPr>
            <p:cNvPr id="15" name="TextBox 14"/>
            <p:cNvSpPr txBox="1"/>
            <p:nvPr/>
          </p:nvSpPr>
          <p:spPr>
            <a:xfrm>
              <a:off x="5059132" y="1989600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A(2,4)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709057"/>
              <a:ext cx="2068289" cy="1197429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921825" y="1266443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/>
                <a:t>7</a:t>
              </a:r>
              <a:r>
                <a:rPr lang="en-US" dirty="0" smtClean="0"/>
                <a:t>,9)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464626" y="243914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20542" y="1850926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955971" y="1795570"/>
            <a:ext cx="434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ABরেখার </a:t>
            </a:r>
            <a:r>
              <a:rPr lang="en-US" sz="2400" b="1" dirty="0" err="1" smtClean="0"/>
              <a:t>ঢাল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(y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y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/(x</a:t>
            </a:r>
            <a:r>
              <a:rPr lang="en-US" sz="2400" b="1" baseline="-25000" dirty="0" smtClean="0"/>
              <a:t>1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823123" y="2174266"/>
            <a:ext cx="2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(9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4 )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/(7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2)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823123" y="2683000"/>
            <a:ext cx="175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= 5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/5 =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8475" y="77638"/>
            <a:ext cx="21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46" name="Rectangle 45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48" name="Isosceles Triangle 47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595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592 0.28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4319055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72184" y="708611"/>
            <a:ext cx="2373086" cy="1640043"/>
            <a:chOff x="4887682" y="1266443"/>
            <a:chExt cx="2373086" cy="1640043"/>
          </a:xfrm>
        </p:grpSpPr>
        <p:sp>
          <p:nvSpPr>
            <p:cNvPr id="15" name="TextBox 14"/>
            <p:cNvSpPr txBox="1"/>
            <p:nvPr/>
          </p:nvSpPr>
          <p:spPr>
            <a:xfrm>
              <a:off x="5059132" y="1989600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A(2,4)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709057"/>
              <a:ext cx="2068289" cy="1197429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921825" y="1266443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464626" y="243914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20542" y="1850926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A(2,4)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দু,টি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/>
              <a:t>1 </a:t>
            </a:r>
            <a:r>
              <a:rPr lang="en-US" sz="2400" b="1" dirty="0" err="1" smtClean="0"/>
              <a:t>হলে</a:t>
            </a:r>
            <a:r>
              <a:rPr lang="en-US" sz="2400" b="1" dirty="0" smtClean="0"/>
              <a:t> 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086" y="8796"/>
            <a:ext cx="216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8076" y="3787560"/>
            <a:ext cx="4346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/>
              <a:t> = (y </a:t>
            </a:r>
            <a:r>
              <a:rPr lang="en-US" sz="2400" b="1" baseline="30000" dirty="0" smtClean="0"/>
              <a:t>_</a:t>
            </a:r>
            <a:r>
              <a:rPr lang="en-US" sz="2400" b="1" dirty="0" smtClean="0"/>
              <a:t> 4 )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/(x </a:t>
            </a:r>
            <a:r>
              <a:rPr lang="en-US" sz="2400" b="1" baseline="30000" dirty="0" smtClean="0"/>
              <a:t>_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,1 = </a:t>
            </a:r>
            <a:r>
              <a:rPr lang="en-US" sz="2400" b="1" dirty="0"/>
              <a:t>(y </a:t>
            </a:r>
            <a:r>
              <a:rPr lang="en-US" sz="2400" b="1" baseline="30000" dirty="0"/>
              <a:t>_</a:t>
            </a:r>
            <a:r>
              <a:rPr lang="en-US" sz="2400" b="1" dirty="0"/>
              <a:t> 4 )</a:t>
            </a:r>
            <a:r>
              <a:rPr lang="en-US" sz="2400" b="1" baseline="-25000" dirty="0"/>
              <a:t> </a:t>
            </a:r>
            <a:r>
              <a:rPr lang="en-US" sz="2400" b="1" dirty="0"/>
              <a:t>/(x </a:t>
            </a:r>
            <a:r>
              <a:rPr lang="en-US" sz="2400" b="1" baseline="30000" dirty="0"/>
              <a:t>_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Y- 4 = x-2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y-x = 4 – 2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y- x = 2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958751" y="4767043"/>
            <a:ext cx="1043412" cy="1810441"/>
            <a:chOff x="724651" y="4179611"/>
            <a:chExt cx="1057386" cy="1810441"/>
          </a:xfrm>
        </p:grpSpPr>
        <p:sp>
          <p:nvSpPr>
            <p:cNvPr id="26" name="Rectangle 25"/>
            <p:cNvSpPr/>
            <p:nvPr/>
          </p:nvSpPr>
          <p:spPr>
            <a:xfrm rot="5400000">
              <a:off x="837796" y="4886173"/>
              <a:ext cx="1443220" cy="445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36674" y="582463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MK TV 72Times New Roman"/>
                <a:cs typeface="Times New Roman" panose="02020603050405020304" pitchFamily="18" charset="0"/>
              </a:rPr>
              <a:t>SMK TV 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4319055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72184" y="825121"/>
            <a:ext cx="2548902" cy="1523534"/>
            <a:chOff x="4887682" y="1382953"/>
            <a:chExt cx="2548902" cy="1523534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A(a,0)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B(0,b)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8858" y="1382953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(1,1)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A(a,0) B(0,b)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C(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1,1)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1/a + 1/b = 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514" y="523945"/>
            <a:ext cx="21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3304" y="1645145"/>
            <a:ext cx="4831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 smtClean="0"/>
              <a:t> = (b-0 )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/(0-a)  = - b/a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400" b="1" dirty="0"/>
              <a:t> = </a:t>
            </a:r>
            <a:r>
              <a:rPr lang="en-US" sz="2400" b="1" dirty="0" smtClean="0"/>
              <a:t>(1-b </a:t>
            </a:r>
            <a:r>
              <a:rPr lang="en-US" sz="2400" b="1" dirty="0"/>
              <a:t>)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/(1-0)  </a:t>
            </a:r>
            <a:r>
              <a:rPr lang="en-US" sz="2400" b="1" dirty="0"/>
              <a:t>= </a:t>
            </a:r>
            <a:r>
              <a:rPr lang="en-US" sz="2400" b="1" dirty="0" smtClean="0"/>
              <a:t>(1- b)/1</a:t>
            </a:r>
            <a:endParaRPr lang="en-US" sz="2400" b="1" dirty="0"/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,C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ও BC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-b/a</a:t>
            </a:r>
            <a:r>
              <a:rPr lang="en-US" sz="2400" b="1" dirty="0" smtClean="0"/>
              <a:t> = </a:t>
            </a:r>
            <a:r>
              <a:rPr lang="en-US" sz="2400" b="1" dirty="0"/>
              <a:t>(1- b)/</a:t>
            </a:r>
            <a:r>
              <a:rPr lang="en-US" sz="2400" b="1" dirty="0" smtClean="0"/>
              <a:t>1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-b = a- </a:t>
            </a:r>
            <a:r>
              <a:rPr lang="en-US" sz="2400" b="1" dirty="0" err="1" smtClean="0"/>
              <a:t>ab</a:t>
            </a:r>
            <a:endParaRPr lang="en-US" sz="2400" b="1" dirty="0" smtClean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ab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a+b</a:t>
            </a:r>
            <a:endParaRPr lang="en-US" sz="2400" b="1" dirty="0" smtClean="0"/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/>
              <a:t>, 1/a + 1/b = 1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 rot="5400000">
            <a:off x="908677" y="4817119"/>
            <a:ext cx="1143562" cy="1810441"/>
            <a:chOff x="724651" y="4179611"/>
            <a:chExt cx="1158877" cy="1810441"/>
          </a:xfrm>
        </p:grpSpPr>
        <p:sp>
          <p:nvSpPr>
            <p:cNvPr id="35" name="Rectangle 34"/>
            <p:cNvSpPr/>
            <p:nvPr/>
          </p:nvSpPr>
          <p:spPr>
            <a:xfrm rot="16200000">
              <a:off x="927163" y="4832593"/>
              <a:ext cx="1408251" cy="5044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latin typeface="SMK TV 72Times New Roman"/>
                  <a:cs typeface="Times New Roman" panose="02020603050405020304" pitchFamily="18" charset="0"/>
                </a:rPr>
                <a:t>.</a:t>
              </a:r>
              <a:r>
                <a:rPr lang="en-US" b="1" dirty="0" smtClean="0">
                  <a:latin typeface="SMK TV 72Times New Roman"/>
                  <a:cs typeface="Times New Roman" panose="02020603050405020304" pitchFamily="18" charset="0"/>
                </a:rPr>
                <a:t>SMK TV 72 </a:t>
              </a:r>
              <a:endParaRPr lang="en-US" b="1" dirty="0">
                <a:latin typeface="SMK TV 72Times New Roman"/>
                <a:cs typeface="Times New Roman" panose="02020603050405020304" pitchFamily="18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50412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712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5719156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0268" y="1335234"/>
            <a:ext cx="2548902" cy="1523534"/>
            <a:chOff x="4887682" y="1382953"/>
            <a:chExt cx="2548902" cy="1523534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</a:t>
              </a:r>
              <a:r>
                <a:rPr lang="en-US" dirty="0" err="1" smtClean="0"/>
                <a:t>a,b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</a:t>
              </a:r>
              <a:r>
                <a:rPr lang="en-US" dirty="0" err="1" smtClean="0"/>
                <a:t>b,a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7413" y="1382953"/>
              <a:ext cx="12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C(1/a,1/b)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C(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1/a,1/b)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a + b = 0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514" y="523945"/>
            <a:ext cx="216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5214" y="1645145"/>
            <a:ext cx="6024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800" b="1" dirty="0" smtClean="0"/>
              <a:t> = (a-b )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/(</a:t>
            </a:r>
            <a:r>
              <a:rPr lang="en-US" sz="2800" b="1" dirty="0"/>
              <a:t>b</a:t>
            </a:r>
            <a:r>
              <a:rPr lang="en-US" sz="2800" b="1" dirty="0" smtClean="0"/>
              <a:t>-a)  = - 1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800" b="1" dirty="0"/>
              <a:t> = </a:t>
            </a:r>
            <a:r>
              <a:rPr lang="en-US" sz="2800" b="1" dirty="0" smtClean="0"/>
              <a:t>(1/b-a </a:t>
            </a:r>
            <a:r>
              <a:rPr lang="en-US" sz="2800" b="1" dirty="0"/>
              <a:t>)</a:t>
            </a:r>
            <a:r>
              <a:rPr lang="en-US" sz="2800" b="1" baseline="-25000" dirty="0"/>
              <a:t> </a:t>
            </a:r>
            <a:r>
              <a:rPr lang="en-US" sz="2800" b="1" dirty="0" smtClean="0"/>
              <a:t>/(1/a-b)  = a/b</a:t>
            </a:r>
            <a:endParaRPr lang="en-US" sz="2800" b="1" dirty="0"/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,C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ও 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ঢালদ্বয়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a/b </a:t>
            </a:r>
            <a:r>
              <a:rPr lang="en-US" sz="2800" b="1" dirty="0" smtClean="0"/>
              <a:t>= - 1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/>
              <a:t>, a = - b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/>
              <a:t>, a + b = 0</a:t>
            </a:r>
          </a:p>
          <a:p>
            <a:r>
              <a:rPr lang="en-US" sz="2800" b="1" dirty="0" smtClean="0"/>
              <a:t>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74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63508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0491" y="708660"/>
            <a:ext cx="7543800" cy="5021581"/>
            <a:chOff x="2362200" y="601980"/>
            <a:chExt cx="7543800" cy="4803567"/>
          </a:xfrm>
        </p:grpSpPr>
        <p:sp>
          <p:nvSpPr>
            <p:cNvPr id="3" name="Isosceles Triangle 2"/>
            <p:cNvSpPr/>
            <p:nvPr/>
          </p:nvSpPr>
          <p:spPr>
            <a:xfrm>
              <a:off x="2362200" y="601980"/>
              <a:ext cx="7543800" cy="1958340"/>
            </a:xfrm>
            <a:prstGeom prst="triangle">
              <a:avLst>
                <a:gd name="adj" fmla="val 46258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61360" y="2606040"/>
              <a:ext cx="5577840" cy="222504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7480" y="4907280"/>
              <a:ext cx="6751320" cy="4982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3080" y="3398520"/>
              <a:ext cx="944880" cy="13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2880" y="3406140"/>
              <a:ext cx="944880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8040" y="3474720"/>
              <a:ext cx="944880" cy="853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8216" y="817296"/>
            <a:ext cx="2718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131" y="3613743"/>
            <a:ext cx="960120" cy="1436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9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8021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69009" y="0"/>
            <a:ext cx="12192000" cy="6858000"/>
          </a:xfrm>
          <a:prstGeom prst="frame">
            <a:avLst>
              <a:gd name="adj1" fmla="val 5501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4403" y="757844"/>
            <a:ext cx="4885462" cy="5719156"/>
            <a:chOff x="1057766" y="1066091"/>
            <a:chExt cx="7539634" cy="486930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20408" y="2917372"/>
              <a:ext cx="5894614" cy="54428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77908" y="1284514"/>
              <a:ext cx="76200" cy="3624943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93863" y="2927684"/>
              <a:ext cx="1303537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57766" y="3023615"/>
              <a:ext cx="435428" cy="552217"/>
              <a:chOff x="1502229" y="3023310"/>
              <a:chExt cx="435428" cy="5522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502229" y="3052307"/>
                <a:ext cx="391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1839686" y="3023310"/>
                <a:ext cx="97971" cy="14734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47924" y="2906486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64990" y="1066091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02397" y="4767938"/>
              <a:ext cx="498021" cy="587009"/>
              <a:chOff x="4814207" y="4757056"/>
              <a:chExt cx="498021" cy="5870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14207" y="4820845"/>
                <a:ext cx="4680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5192485" y="4757056"/>
                <a:ext cx="119743" cy="15240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32286" y="5414917"/>
              <a:ext cx="1239348" cy="520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অক্ষ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0268" y="1345172"/>
            <a:ext cx="2548902" cy="1513596"/>
            <a:chOff x="4887682" y="1392891"/>
            <a:chExt cx="2548902" cy="1513596"/>
          </a:xfrm>
        </p:grpSpPr>
        <p:sp>
          <p:nvSpPr>
            <p:cNvPr id="15" name="TextBox 14"/>
            <p:cNvSpPr txBox="1"/>
            <p:nvPr/>
          </p:nvSpPr>
          <p:spPr>
            <a:xfrm>
              <a:off x="4969011" y="2145305"/>
              <a:ext cx="74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A(t,1)</a:t>
              </a:r>
              <a:endParaRPr lang="en-US" dirty="0"/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887682" y="1478603"/>
              <a:ext cx="2548902" cy="1427884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04833" y="1753456"/>
              <a:ext cx="133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B(1,4)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198558" y="260716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21825" y="2203581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2130" y="1779770"/>
              <a:ext cx="174172" cy="1408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4425" y="1392891"/>
              <a:ext cx="123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C(1,t)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16683" y="708611"/>
            <a:ext cx="4817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-1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A(t,1), B(1,4)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="1" dirty="0" smtClean="0">
                <a:latin typeface="(Times New Roman"/>
                <a:cs typeface="NikoshBAN" panose="02000000000000000000" pitchFamily="2" charset="0"/>
              </a:rPr>
              <a:t>(1,t)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সমরেখ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t=5 </a:t>
            </a:r>
            <a:r>
              <a:rPr lang="en-US" sz="2400" b="1" dirty="0" err="1" smtClean="0">
                <a:latin typeface="1Times New Roman"/>
                <a:cs typeface="NikoshBAN" panose="02000000000000000000" pitchFamily="2" charset="0"/>
              </a:rPr>
              <a:t>অথবা</a:t>
            </a:r>
            <a:r>
              <a:rPr lang="en-US" sz="2400" b="1" dirty="0" smtClean="0">
                <a:latin typeface="1Times New Roman"/>
                <a:cs typeface="NikoshBAN" panose="02000000000000000000" pitchFamily="2" charset="0"/>
              </a:rPr>
              <a:t> t=1</a:t>
            </a: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6955909" y="1583561"/>
            <a:ext cx="2724119" cy="4764315"/>
            <a:chOff x="724651" y="4179611"/>
            <a:chExt cx="1057386" cy="1810441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837796" y="4886173"/>
              <a:ext cx="1443220" cy="445263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08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r>
                <a:rPr lang="en-US" sz="5400" dirty="0" smtClean="0"/>
                <a:t>HOME</a:t>
              </a:r>
              <a:endParaRPr lang="en-US" sz="5400" dirty="0"/>
            </a:p>
          </p:txBody>
        </p:sp>
        <p:sp>
          <p:nvSpPr>
            <p:cNvPr id="30" name="Isosceles Triangle 29"/>
            <p:cNvSpPr/>
            <p:nvPr/>
          </p:nvSpPr>
          <p:spPr>
            <a:xfrm rot="16200000">
              <a:off x="120050" y="4784212"/>
              <a:ext cx="1810441" cy="601239"/>
            </a:xfrm>
            <a:prstGeom prst="triangle">
              <a:avLst>
                <a:gd name="adj" fmla="val 47045"/>
              </a:avLst>
            </a:prstGeom>
            <a:blipFill>
              <a:blip r:embed="rId3"/>
              <a:tile tx="0" ty="0" sx="100000" sy="100000" flip="none" algn="tl"/>
            </a:blipFill>
            <a:ln w="508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86203" y="5391460"/>
            <a:ext cx="4313192" cy="3444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3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457200"/>
            <a:ext cx="1118616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6440" y="487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8880" y="755785"/>
            <a:ext cx="7940040" cy="142353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320" y="2453640"/>
            <a:ext cx="641604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শ্রেণি,অধ্যায়ঃ১১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 জ্যামিতি</a:t>
            </a:r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" y="568960"/>
            <a:ext cx="11104880" cy="57505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80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84986" y="1027745"/>
            <a:ext cx="2700983" cy="1491342"/>
            <a:chOff x="5700765" y="2746547"/>
            <a:chExt cx="5089489" cy="3068510"/>
          </a:xfrm>
        </p:grpSpPr>
        <p:sp>
          <p:nvSpPr>
            <p:cNvPr id="7" name="Oval 6"/>
            <p:cNvSpPr/>
            <p:nvPr/>
          </p:nvSpPr>
          <p:spPr>
            <a:xfrm>
              <a:off x="7424895" y="3236826"/>
              <a:ext cx="1856432" cy="1846384"/>
            </a:xfrm>
            <a:prstGeom prst="ellipse">
              <a:avLst/>
            </a:prstGeom>
            <a:solidFill>
              <a:srgbClr val="FF0000"/>
            </a:solidFill>
            <a:ln w="104775"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656465" y="3625144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51051" y="3659250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0765" y="3688163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015613" y="5071479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1" y="2746547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138704" y="451672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675454" y="5034642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8468249" y="2876550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993277" y="331595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6200000">
            <a:off x="8859806" y="1441831"/>
            <a:ext cx="2535951" cy="1431731"/>
            <a:chOff x="5700765" y="2746547"/>
            <a:chExt cx="5089489" cy="3068510"/>
          </a:xfrm>
        </p:grpSpPr>
        <p:sp>
          <p:nvSpPr>
            <p:cNvPr id="20" name="Oval 19"/>
            <p:cNvSpPr/>
            <p:nvPr/>
          </p:nvSpPr>
          <p:spPr>
            <a:xfrm>
              <a:off x="7424895" y="3236826"/>
              <a:ext cx="1856432" cy="1846384"/>
            </a:xfrm>
            <a:prstGeom prst="ellipse">
              <a:avLst/>
            </a:prstGeom>
            <a:solidFill>
              <a:srgbClr val="FF0000"/>
            </a:solidFill>
            <a:ln w="104775"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56465" y="3625144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51051" y="3659250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00765" y="3688163"/>
              <a:ext cx="1133789" cy="1145512"/>
            </a:xfrm>
            <a:prstGeom prst="rect">
              <a:avLst/>
            </a:prstGeom>
            <a:ln w="1206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015613" y="5071479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144001" y="2746547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38704" y="451672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675454" y="5034642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8468249" y="2876550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993277" y="3315956"/>
              <a:ext cx="884254" cy="743578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0" y="0"/>
            <a:ext cx="12237612" cy="6858000"/>
            <a:chOff x="0" y="0"/>
            <a:chExt cx="12237612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8349"/>
              </a:avLst>
            </a:prstGeom>
            <a:solidFill>
              <a:srgbClr val="FFC000"/>
            </a:solidFill>
            <a:ln w="136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16200000">
              <a:off x="11156411" y="5498733"/>
              <a:ext cx="1505123" cy="566055"/>
              <a:chOff x="5700765" y="3236826"/>
              <a:chExt cx="5089489" cy="184638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-438599" y="5617030"/>
              <a:ext cx="1505123" cy="566056"/>
              <a:chOff x="5700765" y="3236826"/>
              <a:chExt cx="5089489" cy="184638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6200000">
              <a:off x="11202023" y="610107"/>
              <a:ext cx="1505123" cy="566054"/>
              <a:chOff x="5700765" y="3236826"/>
              <a:chExt cx="5089489" cy="184638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6200000">
              <a:off x="-469533" y="630136"/>
              <a:ext cx="1505123" cy="566056"/>
              <a:chOff x="5700765" y="3236826"/>
              <a:chExt cx="5089489" cy="184638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424895" y="3236826"/>
                <a:ext cx="1856432" cy="1846384"/>
              </a:xfrm>
              <a:prstGeom prst="ellipse">
                <a:avLst/>
              </a:prstGeom>
              <a:solidFill>
                <a:srgbClr val="FF0000"/>
              </a:solidFill>
              <a:ln w="104775">
                <a:solidFill>
                  <a:srgbClr val="00206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656465" y="3625144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751051" y="3659250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00765" y="3688163"/>
                <a:ext cx="1133789" cy="1145512"/>
              </a:xfrm>
              <a:prstGeom prst="rect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883920" y="3606076"/>
            <a:ext cx="553212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মোহাম্মাদ আলী জিন্নাহ</a:t>
            </a:r>
          </a:p>
          <a:p>
            <a:r>
              <a:rPr lang="bn-BD" sz="2400" dirty="0" smtClean="0">
                <a:solidFill>
                  <a:srgbClr val="C00000"/>
                </a:solidFill>
              </a:rPr>
              <a:t>সহকারি শিক্ষক(গণিত)</a:t>
            </a:r>
          </a:p>
          <a:p>
            <a:r>
              <a:rPr lang="bn-BD" sz="2400" dirty="0" smtClean="0">
                <a:solidFill>
                  <a:srgbClr val="C00000"/>
                </a:solidFill>
              </a:rPr>
              <a:t>আফড়া ইসঃ সিঃ আলিম মাদ্রাসা</a:t>
            </a:r>
          </a:p>
          <a:p>
            <a:r>
              <a:rPr lang="bn-BD" sz="2400" dirty="0" smtClean="0">
                <a:solidFill>
                  <a:srgbClr val="C00000"/>
                </a:solidFill>
              </a:rPr>
              <a:t>রাজবাড়ি সদর, রাজবাড়ী</a:t>
            </a:r>
            <a:endParaRPr lang="en-US" sz="24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2" name="Picture 51" descr="72488080_749353452156205_53414426575602974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1" y="1359647"/>
            <a:ext cx="4069080" cy="4413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3" name="Rounded Rectangle 52"/>
          <p:cNvSpPr/>
          <p:nvPr/>
        </p:nvSpPr>
        <p:spPr>
          <a:xfrm>
            <a:off x="982485" y="2309483"/>
            <a:ext cx="3825805" cy="9280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4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75744" y="620525"/>
            <a:ext cx="7543800" cy="5021581"/>
            <a:chOff x="2362200" y="601980"/>
            <a:chExt cx="7543800" cy="4803567"/>
          </a:xfrm>
        </p:grpSpPr>
        <p:sp>
          <p:nvSpPr>
            <p:cNvPr id="3" name="Isosceles Triangle 2"/>
            <p:cNvSpPr/>
            <p:nvPr/>
          </p:nvSpPr>
          <p:spPr>
            <a:xfrm>
              <a:off x="2362200" y="601980"/>
              <a:ext cx="7543800" cy="1958340"/>
            </a:xfrm>
            <a:prstGeom prst="triangle">
              <a:avLst>
                <a:gd name="adj" fmla="val 48741"/>
              </a:avLst>
            </a:prstGeom>
            <a:blipFill>
              <a:blip r:embed="rId2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1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61360" y="2606040"/>
              <a:ext cx="5577840" cy="222504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7480" y="4907280"/>
              <a:ext cx="6751320" cy="49826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3080" y="3398520"/>
              <a:ext cx="944880" cy="135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2880" y="3406140"/>
              <a:ext cx="944880" cy="800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8040" y="3474720"/>
              <a:ext cx="944880" cy="853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7879" y="519840"/>
            <a:ext cx="3109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6624" y="3543989"/>
            <a:ext cx="944880" cy="14179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6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3.7037E-7 L -2.916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7774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2433" y="1532886"/>
            <a:ext cx="3930534" cy="386197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3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22361" y="737796"/>
            <a:ext cx="5550678" cy="5601761"/>
            <a:chOff x="3077971" y="648771"/>
            <a:chExt cx="5550678" cy="5601761"/>
          </a:xfrm>
        </p:grpSpPr>
        <p:grpSp>
          <p:nvGrpSpPr>
            <p:cNvPr id="6" name="Group 5"/>
            <p:cNvGrpSpPr/>
            <p:nvPr/>
          </p:nvGrpSpPr>
          <p:grpSpPr>
            <a:xfrm>
              <a:off x="4684333" y="648771"/>
              <a:ext cx="3944316" cy="3806823"/>
              <a:chOff x="4684333" y="648771"/>
              <a:chExt cx="3944316" cy="380682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176809" y="648771"/>
                <a:ext cx="1451840" cy="14692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684333" y="1913421"/>
                <a:ext cx="2778143" cy="2542173"/>
                <a:chOff x="3853823" y="1790672"/>
                <a:chExt cx="2778143" cy="254217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46299" y="1790672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853823" y="2033168"/>
                  <a:ext cx="2533697" cy="2299677"/>
                  <a:chOff x="3853822" y="2056014"/>
                  <a:chExt cx="2527004" cy="2276831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5237746" y="2056014"/>
                    <a:ext cx="1143080" cy="11471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/>
            <p:nvPr/>
          </p:nvGrpSpPr>
          <p:grpSpPr>
            <a:xfrm rot="10800000">
              <a:off x="3077971" y="2156220"/>
              <a:ext cx="4404440" cy="4094312"/>
              <a:chOff x="4684332" y="361282"/>
              <a:chExt cx="4404440" cy="40943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218027" y="361282"/>
                <a:ext cx="1870745" cy="168912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684332" y="1776440"/>
                <a:ext cx="2956211" cy="2679154"/>
                <a:chOff x="3853822" y="1653691"/>
                <a:chExt cx="2956211" cy="267915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524366" y="1653691"/>
                  <a:ext cx="285667" cy="273963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853822" y="1816443"/>
                  <a:ext cx="2806468" cy="2516402"/>
                  <a:chOff x="3853822" y="1841442"/>
                  <a:chExt cx="2799055" cy="2491403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flipV="1">
                    <a:off x="5237746" y="1841442"/>
                    <a:ext cx="1415131" cy="1361692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3853822" y="3081560"/>
                    <a:ext cx="1371600" cy="1251285"/>
                  </a:xfrm>
                  <a:prstGeom prst="line">
                    <a:avLst/>
                  </a:prstGeom>
                  <a:ln w="571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325693" y="93571"/>
            <a:ext cx="4358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80160" y="2675420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80360" y="2655864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75214" y="1913421"/>
            <a:ext cx="0" cy="2296506"/>
          </a:xfrm>
          <a:prstGeom prst="straightConnector1">
            <a:avLst/>
          </a:prstGeom>
          <a:ln w="180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7240" y="5273040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48494" y="5076190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21243" y="5547077"/>
            <a:ext cx="85344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 rot="10800000">
            <a:off x="2307" y="-4073"/>
            <a:ext cx="6196377" cy="6815291"/>
            <a:chOff x="112968" y="-1"/>
            <a:chExt cx="5968994" cy="6858001"/>
          </a:xfrm>
        </p:grpSpPr>
        <p:sp>
          <p:nvSpPr>
            <p:cNvPr id="27" name="Rectangle 26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6376" y="-14819"/>
            <a:ext cx="5995624" cy="6815292"/>
            <a:chOff x="112968" y="-1"/>
            <a:chExt cx="5968994" cy="6858001"/>
          </a:xfrm>
        </p:grpSpPr>
        <p:sp>
          <p:nvSpPr>
            <p:cNvPr id="39" name="Rectangle 38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0264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49596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51276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3100" y="2917372"/>
            <a:ext cx="5894614" cy="54428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1284514"/>
            <a:ext cx="76200" cy="3624943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7157" y="2133991"/>
            <a:ext cx="4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11342" y="2732706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0614" y="2917372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6843" y="319965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105517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02229" y="3023310"/>
            <a:ext cx="435428" cy="552217"/>
            <a:chOff x="1502229" y="3023310"/>
            <a:chExt cx="435428" cy="552217"/>
          </a:xfrm>
        </p:grpSpPr>
        <p:sp>
          <p:nvSpPr>
            <p:cNvPr id="22" name="TextBox 21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14207" y="4757056"/>
            <a:ext cx="498021" cy="587009"/>
            <a:chOff x="4814207" y="4757056"/>
            <a:chExt cx="498021" cy="587009"/>
          </a:xfrm>
        </p:grpSpPr>
        <p:sp>
          <p:nvSpPr>
            <p:cNvPr id="21" name="TextBox 20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480458" y="3023615"/>
            <a:ext cx="435428" cy="552217"/>
            <a:chOff x="1502229" y="3023310"/>
            <a:chExt cx="435428" cy="552217"/>
          </a:xfrm>
        </p:grpSpPr>
        <p:sp>
          <p:nvSpPr>
            <p:cNvPr id="33" name="TextBox 32"/>
            <p:cNvSpPr txBox="1"/>
            <p:nvPr/>
          </p:nvSpPr>
          <p:spPr>
            <a:xfrm>
              <a:off x="1502229" y="3052307"/>
              <a:ext cx="391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839686" y="3023310"/>
              <a:ext cx="97971" cy="147349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07725" y="319965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0616" y="2906486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766953" y="4909457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887682" y="1066091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25089" y="4767938"/>
            <a:ext cx="498021" cy="587009"/>
            <a:chOff x="4814207" y="4757056"/>
            <a:chExt cx="498021" cy="587009"/>
          </a:xfrm>
        </p:grpSpPr>
        <p:sp>
          <p:nvSpPr>
            <p:cNvPr id="40" name="TextBox 39"/>
            <p:cNvSpPr txBox="1"/>
            <p:nvPr/>
          </p:nvSpPr>
          <p:spPr>
            <a:xfrm>
              <a:off x="4814207" y="4820845"/>
              <a:ext cx="46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192485" y="4757056"/>
              <a:ext cx="119743" cy="152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454978" y="5414917"/>
            <a:ext cx="7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4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872344" y="2937406"/>
            <a:ext cx="5965370" cy="23513"/>
            <a:chOff x="1872344" y="2382229"/>
            <a:chExt cx="5965370" cy="23513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838700" y="2405738"/>
              <a:ext cx="2999014" cy="4"/>
            </a:xfrm>
            <a:prstGeom prst="straightConnector1">
              <a:avLst/>
            </a:prstGeom>
            <a:ln w="730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1872344" y="2382229"/>
              <a:ext cx="2928256" cy="12232"/>
            </a:xfrm>
            <a:prstGeom prst="straightConnector1">
              <a:avLst/>
            </a:prstGeom>
            <a:ln w="73025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871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486 L 0.27774 0.29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14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53841 0.2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1524 0.64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9024 0.374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87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231 L 0.28829 0.0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89488" y="3291887"/>
            <a:ext cx="896062" cy="1631526"/>
            <a:chOff x="4569210" y="1883882"/>
            <a:chExt cx="896062" cy="1631526"/>
          </a:xfrm>
        </p:grpSpPr>
        <p:grpSp>
          <p:nvGrpSpPr>
            <p:cNvPr id="29" name="Group 28"/>
            <p:cNvGrpSpPr/>
            <p:nvPr/>
          </p:nvGrpSpPr>
          <p:grpSpPr>
            <a:xfrm>
              <a:off x="4854782" y="2919975"/>
              <a:ext cx="148721" cy="595433"/>
              <a:chOff x="6630318" y="2690347"/>
              <a:chExt cx="148721" cy="5954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641335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30318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569210" y="1883882"/>
              <a:ext cx="896062" cy="1079655"/>
              <a:chOff x="4569210" y="1883882"/>
              <a:chExt cx="896062" cy="107965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8438" y="1883882"/>
                <a:ext cx="440675" cy="1079655"/>
                <a:chOff x="4858438" y="1883882"/>
                <a:chExt cx="440675" cy="1079655"/>
              </a:xfrm>
            </p:grpSpPr>
            <p:sp>
              <p:nvSpPr>
                <p:cNvPr id="2" name="Flowchart: Magnetic Disk 1"/>
                <p:cNvSpPr/>
                <p:nvPr/>
              </p:nvSpPr>
              <p:spPr>
                <a:xfrm>
                  <a:off x="4858438" y="2148289"/>
                  <a:ext cx="440675" cy="815248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Can 2"/>
                <p:cNvSpPr/>
                <p:nvPr/>
              </p:nvSpPr>
              <p:spPr>
                <a:xfrm>
                  <a:off x="4990640" y="2104221"/>
                  <a:ext cx="187288" cy="209320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919030" y="1883882"/>
                  <a:ext cx="319490" cy="28643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243029" y="2272696"/>
                <a:ext cx="222243" cy="498048"/>
                <a:chOff x="6023931" y="2412693"/>
                <a:chExt cx="239617" cy="72228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263548" y="2627522"/>
                  <a:ext cx="0" cy="507455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rot="13934886">
                <a:off x="4652740" y="2297136"/>
                <a:ext cx="282103" cy="449163"/>
                <a:chOff x="6023931" y="2412693"/>
                <a:chExt cx="250634" cy="50126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63548" y="2627521"/>
                  <a:ext cx="11017" cy="28644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 flipH="1">
              <a:off x="5144874" y="2911206"/>
              <a:ext cx="160667" cy="595433"/>
              <a:chOff x="6660912" y="2690347"/>
              <a:chExt cx="148721" cy="59543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6671929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660912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081097" y="2379293"/>
            <a:ext cx="6651433" cy="2743550"/>
            <a:chOff x="3081097" y="2379293"/>
            <a:chExt cx="6651433" cy="27435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39788" y="2448820"/>
              <a:ext cx="22079" cy="2497753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761867" y="2439640"/>
              <a:ext cx="3970663" cy="918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081097" y="5014065"/>
              <a:ext cx="6651433" cy="21821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11443" y="287540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811443" y="3315047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61867" y="378733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61867" y="4207415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0827" y="459949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728857" y="2379293"/>
              <a:ext cx="3673" cy="274355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7623" y="378733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70004" y="383415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93156" y="337461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72260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46704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177051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7352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8271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76631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572260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46704" y="2510009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06010" y="424352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572260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28342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77051" y="3816315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177051" y="462133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22114" y="463581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70004" y="4650294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968278" y="2448820"/>
            <a:ext cx="1170438" cy="2558102"/>
            <a:chOff x="2968278" y="2448820"/>
            <a:chExt cx="1170438" cy="2558102"/>
          </a:xfrm>
        </p:grpSpPr>
        <p:sp>
          <p:nvSpPr>
            <p:cNvPr id="72" name="12-Point Star 71"/>
            <p:cNvSpPr/>
            <p:nvPr/>
          </p:nvSpPr>
          <p:spPr>
            <a:xfrm>
              <a:off x="3081097" y="2448820"/>
              <a:ext cx="1057619" cy="935754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12-Point Star 72"/>
            <p:cNvSpPr/>
            <p:nvPr/>
          </p:nvSpPr>
          <p:spPr>
            <a:xfrm>
              <a:off x="2968278" y="3512225"/>
              <a:ext cx="636993" cy="514871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4"/>
            </p:cNvCxnSpPr>
            <p:nvPr/>
          </p:nvCxnSpPr>
          <p:spPr>
            <a:xfrm flipH="1">
              <a:off x="3605271" y="3384574"/>
              <a:ext cx="4636" cy="1622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4"/>
            </p:cNvCxnSpPr>
            <p:nvPr/>
          </p:nvCxnSpPr>
          <p:spPr>
            <a:xfrm>
              <a:off x="3286775" y="4027096"/>
              <a:ext cx="7268" cy="979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587277" y="3374610"/>
            <a:ext cx="131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39788" y="423640"/>
            <a:ext cx="111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8278" y="558315"/>
            <a:ext cx="112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320524" y="1270094"/>
            <a:ext cx="1357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191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092 L -0.00481 -0.3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078 -0.3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36921 L 0.35573 -0.3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1028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89488" y="3291887"/>
            <a:ext cx="896062" cy="1631526"/>
            <a:chOff x="4569210" y="1883882"/>
            <a:chExt cx="896062" cy="1631526"/>
          </a:xfrm>
        </p:grpSpPr>
        <p:grpSp>
          <p:nvGrpSpPr>
            <p:cNvPr id="29" name="Group 28"/>
            <p:cNvGrpSpPr/>
            <p:nvPr/>
          </p:nvGrpSpPr>
          <p:grpSpPr>
            <a:xfrm>
              <a:off x="4854782" y="2919975"/>
              <a:ext cx="148721" cy="595433"/>
              <a:chOff x="6630318" y="2690347"/>
              <a:chExt cx="148721" cy="5954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641335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630318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569210" y="1883882"/>
              <a:ext cx="896062" cy="1079655"/>
              <a:chOff x="4569210" y="1883882"/>
              <a:chExt cx="896062" cy="107965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8438" y="1883882"/>
                <a:ext cx="440675" cy="1079655"/>
                <a:chOff x="4858438" y="1883882"/>
                <a:chExt cx="440675" cy="1079655"/>
              </a:xfrm>
            </p:grpSpPr>
            <p:sp>
              <p:nvSpPr>
                <p:cNvPr id="2" name="Flowchart: Magnetic Disk 1"/>
                <p:cNvSpPr/>
                <p:nvPr/>
              </p:nvSpPr>
              <p:spPr>
                <a:xfrm>
                  <a:off x="4858438" y="2148289"/>
                  <a:ext cx="440675" cy="815248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Can 2"/>
                <p:cNvSpPr/>
                <p:nvPr/>
              </p:nvSpPr>
              <p:spPr>
                <a:xfrm>
                  <a:off x="4990640" y="2104221"/>
                  <a:ext cx="187288" cy="209320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919030" y="1883882"/>
                  <a:ext cx="319490" cy="28643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89000"/>
                      </a:schemeClr>
                    </a:gs>
                    <a:gs pos="23000">
                      <a:schemeClr val="accent3">
                        <a:lumMod val="89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97000">
                      <a:schemeClr val="accent3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243029" y="2272696"/>
                <a:ext cx="222243" cy="498048"/>
                <a:chOff x="6023931" y="2412693"/>
                <a:chExt cx="239617" cy="72228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263548" y="2627522"/>
                  <a:ext cx="0" cy="507455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rot="13934886">
                <a:off x="4652740" y="2297136"/>
                <a:ext cx="282103" cy="449163"/>
                <a:chOff x="6023931" y="2412693"/>
                <a:chExt cx="250634" cy="50126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023931" y="2412693"/>
                  <a:ext cx="239617" cy="214828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263548" y="2627521"/>
                  <a:ext cx="11017" cy="28644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 flipH="1">
              <a:off x="5144874" y="2911206"/>
              <a:ext cx="160667" cy="595433"/>
              <a:chOff x="6660912" y="2690347"/>
              <a:chExt cx="148721" cy="59543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6671929" y="2690347"/>
                <a:ext cx="137704" cy="232793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660912" y="2886419"/>
                <a:ext cx="11017" cy="399361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3081097" y="2379293"/>
            <a:ext cx="6651433" cy="2743550"/>
            <a:chOff x="3081097" y="2379293"/>
            <a:chExt cx="6651433" cy="27435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39788" y="2448820"/>
              <a:ext cx="22079" cy="2497753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761867" y="2439640"/>
              <a:ext cx="3970663" cy="918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081097" y="5014065"/>
              <a:ext cx="6651433" cy="21821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11443" y="287540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811443" y="3315047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61867" y="378733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761867" y="4207415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50827" y="4599492"/>
              <a:ext cx="38715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728857" y="2379293"/>
              <a:ext cx="3673" cy="274355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7623" y="378733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70004" y="383415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93156" y="337461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72260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46704" y="339233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177051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7352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82717" y="2895600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76631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572260" y="2491647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46704" y="2510009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06010" y="4243526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572260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28342" y="421390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177051" y="3816315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177051" y="4621331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22114" y="4635812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970004" y="4650294"/>
              <a:ext cx="0" cy="38559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968278" y="2448820"/>
            <a:ext cx="1170438" cy="2558102"/>
            <a:chOff x="2968278" y="2448820"/>
            <a:chExt cx="1170438" cy="2558102"/>
          </a:xfrm>
        </p:grpSpPr>
        <p:sp>
          <p:nvSpPr>
            <p:cNvPr id="72" name="12-Point Star 71"/>
            <p:cNvSpPr/>
            <p:nvPr/>
          </p:nvSpPr>
          <p:spPr>
            <a:xfrm>
              <a:off x="3081097" y="2448820"/>
              <a:ext cx="1057619" cy="935754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12-Point Star 72"/>
            <p:cNvSpPr/>
            <p:nvPr/>
          </p:nvSpPr>
          <p:spPr>
            <a:xfrm>
              <a:off x="2968278" y="3512225"/>
              <a:ext cx="636993" cy="514871"/>
            </a:xfrm>
            <a:prstGeom prst="star1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2" idx="4"/>
            </p:cNvCxnSpPr>
            <p:nvPr/>
          </p:nvCxnSpPr>
          <p:spPr>
            <a:xfrm flipH="1">
              <a:off x="3605271" y="3384574"/>
              <a:ext cx="4636" cy="1622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4"/>
            </p:cNvCxnSpPr>
            <p:nvPr/>
          </p:nvCxnSpPr>
          <p:spPr>
            <a:xfrm>
              <a:off x="3286775" y="4027096"/>
              <a:ext cx="7268" cy="979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587277" y="3374610"/>
            <a:ext cx="131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39788" y="423640"/>
            <a:ext cx="111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8278" y="558315"/>
            <a:ext cx="112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320524" y="1270094"/>
            <a:ext cx="1357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7952" y="5063532"/>
            <a:ext cx="8890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tan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xmlns="" val="10609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092 L -0.00481 -0.3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078 -0.3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36921 L 0.35573 -0.3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1028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62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7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240" y="838200"/>
            <a:ext cx="556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১১. ৩</a:t>
            </a: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0" y="76257"/>
            <a:ext cx="6196377" cy="6815292"/>
            <a:chOff x="112968" y="-1"/>
            <a:chExt cx="5968994" cy="6858001"/>
          </a:xfrm>
          <a:solidFill>
            <a:srgbClr val="FFFF00"/>
          </a:solidFill>
        </p:grpSpPr>
        <p:sp>
          <p:nvSpPr>
            <p:cNvPr id="5" name="Rectangle 4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  <a:grpFill/>
            <a:ln w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grpFill/>
            <a:ln w="660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986792" y="3055731"/>
              <a:ext cx="445841" cy="727774"/>
            </a:xfrm>
            <a:prstGeom prst="rect">
              <a:avLst/>
            </a:prstGeom>
            <a:solidFill>
              <a:srgbClr val="FF0000"/>
            </a:solidFill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00B050"/>
            </a:solidFill>
            <a:ln w="1270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6376" y="61438"/>
            <a:ext cx="5995624" cy="6815292"/>
            <a:chOff x="112968" y="-1"/>
            <a:chExt cx="5968994" cy="6858001"/>
          </a:xfrm>
          <a:solidFill>
            <a:srgbClr val="FFFF00"/>
          </a:solidFill>
        </p:grpSpPr>
        <p:sp>
          <p:nvSpPr>
            <p:cNvPr id="11" name="Rectangle 10"/>
            <p:cNvSpPr/>
            <p:nvPr/>
          </p:nvSpPr>
          <p:spPr>
            <a:xfrm>
              <a:off x="112968" y="-1"/>
              <a:ext cx="5968993" cy="6858001"/>
            </a:xfrm>
            <a:prstGeom prst="rect">
              <a:avLst/>
            </a:prstGeom>
            <a:grpFill/>
            <a:ln w="107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955616" y="3356411"/>
              <a:ext cx="4126346" cy="85971"/>
            </a:xfrm>
            <a:prstGeom prst="straightConnector1">
              <a:avLst/>
            </a:prstGeom>
            <a:grpFill/>
            <a:ln w="679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901718" y="3055731"/>
              <a:ext cx="530915" cy="72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54628" y="3063240"/>
              <a:ext cx="184420" cy="70169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5037" y="3091363"/>
              <a:ext cx="362203" cy="69993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332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49596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51276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494</TotalTime>
  <Words>564</Words>
  <Application>Microsoft Office PowerPoint</Application>
  <PresentationFormat>Custom</PresentationFormat>
  <Paragraphs>182</Paragraphs>
  <Slides>20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jinnah</cp:lastModifiedBy>
  <cp:revision>147</cp:revision>
  <dcterms:created xsi:type="dcterms:W3CDTF">2020-04-17T19:23:50Z</dcterms:created>
  <dcterms:modified xsi:type="dcterms:W3CDTF">2021-01-05T18:23:07Z</dcterms:modified>
</cp:coreProperties>
</file>