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87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71" r:id="rId12"/>
    <p:sldId id="272" r:id="rId13"/>
    <p:sldId id="273" r:id="rId14"/>
    <p:sldId id="256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0" r:id="rId24"/>
    <p:sldId id="269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FF66"/>
    <a:srgbClr val="FF0000"/>
    <a:srgbClr val="99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16F79-25B9-48E5-BE5B-3E2EB4505D5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99BE-9289-4F11-A96C-6488FC5A6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499BE-9289-4F11-A96C-6488FC5A6F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499BE-9289-4F11-A96C-6488FC5A6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8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6BA9-0E54-4F09-84EE-6FFBF575CCB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1E09-2388-46FB-BFC0-2990CFA7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6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6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626" y="1955801"/>
            <a:ext cx="7355174" cy="2656174"/>
          </a:xfrm>
          <a:prstGeom prst="rect">
            <a:avLst/>
          </a:prstGeom>
          <a:noFill/>
        </p:spPr>
        <p:txBody>
          <a:bodyPr wrap="square" lIns="60951" tIns="30475" rIns="60951" bIns="30475" numCol="1" rtlCol="0">
            <a:prstTxWarp prst="textPlain">
              <a:avLst/>
            </a:prstTxWarp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867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867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589916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899169" y="0"/>
            <a:ext cx="6292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221" y="670017"/>
            <a:ext cx="11546006" cy="5936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8047" y="2596551"/>
            <a:ext cx="11477766" cy="545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3927" y="4556728"/>
            <a:ext cx="11546006" cy="68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85452" y="670017"/>
            <a:ext cx="40943" cy="5936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94281" y="670017"/>
            <a:ext cx="40943" cy="5936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flipH="1">
            <a:off x="5363570" y="934430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5637744" y="3059524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5486404" y="5175472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5559" y="129103"/>
            <a:ext cx="642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 গণনা করে সংখ্যার সাথে দাগ টেনে মিল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r="24356"/>
          <a:stretch/>
        </p:blipFill>
        <p:spPr>
          <a:xfrm>
            <a:off x="1894292" y="1024642"/>
            <a:ext cx="1138551" cy="13132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6" b="88904" l="23288" r="8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4" t="15323" r="19287" b="4677"/>
          <a:stretch/>
        </p:blipFill>
        <p:spPr>
          <a:xfrm>
            <a:off x="8756841" y="4741562"/>
            <a:ext cx="1033625" cy="17170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39813" y="883504"/>
            <a:ext cx="3826058" cy="1302884"/>
            <a:chOff x="7739813" y="883504"/>
            <a:chExt cx="3826058" cy="130288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7739813" y="883504"/>
              <a:ext cx="1967765" cy="12692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8" b="89778" l="4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3" t="21821" b="18955"/>
            <a:stretch/>
          </p:blipFill>
          <p:spPr>
            <a:xfrm>
              <a:off x="9765951" y="1025410"/>
              <a:ext cx="1799920" cy="116097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41939" y="3134182"/>
            <a:ext cx="3803722" cy="1003569"/>
            <a:chOff x="7641939" y="3134182"/>
            <a:chExt cx="3803722" cy="10035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7641939" y="3134182"/>
              <a:ext cx="955352" cy="9787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9066124" y="3134182"/>
              <a:ext cx="955352" cy="9787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4" b="96552" l="5556" r="92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0862" b="4747"/>
            <a:stretch/>
          </p:blipFill>
          <p:spPr>
            <a:xfrm>
              <a:off x="10490309" y="3159011"/>
              <a:ext cx="955352" cy="97874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92170" y="2991013"/>
            <a:ext cx="3462267" cy="1425609"/>
            <a:chOff x="692170" y="2991013"/>
            <a:chExt cx="3462267" cy="1425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5" b="95022" l="3542" r="93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" r="8706" b="5728"/>
            <a:stretch/>
          </p:blipFill>
          <p:spPr>
            <a:xfrm>
              <a:off x="692170" y="3006463"/>
              <a:ext cx="1312882" cy="141015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5" b="95022" l="3542" r="93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" r="8706" b="5728"/>
            <a:stretch/>
          </p:blipFill>
          <p:spPr>
            <a:xfrm>
              <a:off x="2841555" y="2991013"/>
              <a:ext cx="1312882" cy="141015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30575" y="4925033"/>
            <a:ext cx="4295258" cy="1463065"/>
            <a:chOff x="630575" y="4925033"/>
            <a:chExt cx="4295258" cy="14630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630575" y="4925033"/>
              <a:ext cx="1412695" cy="141353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2087483" y="4974559"/>
              <a:ext cx="1412695" cy="141353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5500" l="15667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3" r="17919"/>
            <a:stretch/>
          </p:blipFill>
          <p:spPr>
            <a:xfrm>
              <a:off x="3513138" y="4974559"/>
              <a:ext cx="1412695" cy="1413539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 flipH="1" flipV="1">
            <a:off x="6674973" y="4011241"/>
            <a:ext cx="1775299" cy="12851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12169" y="1601926"/>
            <a:ext cx="1950203" cy="1574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567513" y="1961804"/>
            <a:ext cx="1988338" cy="33346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527102" y="1841936"/>
            <a:ext cx="1775299" cy="12851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27863" y="3673673"/>
            <a:ext cx="1950203" cy="15740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084034" y="2121986"/>
            <a:ext cx="2107096" cy="31436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3915" y="12179"/>
            <a:ext cx="11814241" cy="6913557"/>
            <a:chOff x="173915" y="12179"/>
            <a:chExt cx="11814241" cy="6913557"/>
          </a:xfrm>
        </p:grpSpPr>
        <p:sp>
          <p:nvSpPr>
            <p:cNvPr id="2" name="Rectangle 1"/>
            <p:cNvSpPr/>
            <p:nvPr/>
          </p:nvSpPr>
          <p:spPr>
            <a:xfrm>
              <a:off x="173915" y="32811"/>
              <a:ext cx="2961677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91022" y="1561174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143669" y="1475417"/>
              <a:ext cx="5354" cy="54503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678302" y="1582616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678300" y="12179"/>
              <a:ext cx="209368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62892" y="12179"/>
              <a:ext cx="351541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সংখ্যার সাথে মিল করে রং কর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799285" y="32811"/>
              <a:ext cx="318887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799285" y="3439886"/>
              <a:ext cx="31750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799286" y="1615427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974286" y="1526249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8130" y="6836558"/>
              <a:ext cx="11780026" cy="214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3" y="2186269"/>
            <a:ext cx="2747818" cy="2593180"/>
          </a:xfrm>
          <a:prstGeom prst="rect">
            <a:avLst/>
          </a:prstGeom>
        </p:spPr>
      </p:pic>
      <p:sp>
        <p:nvSpPr>
          <p:cNvPr id="15" name="Flowchart: Connector 14"/>
          <p:cNvSpPr/>
          <p:nvPr/>
        </p:nvSpPr>
        <p:spPr>
          <a:xfrm>
            <a:off x="3567258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89338" y="2744080"/>
            <a:ext cx="1563237" cy="284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224" b="36775" l="53405" r="59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69" t="21530" r="39971" b="61531"/>
          <a:stretch/>
        </p:blipFill>
        <p:spPr>
          <a:xfrm>
            <a:off x="9775064" y="1625014"/>
            <a:ext cx="1223441" cy="1583276"/>
          </a:xfrm>
          <a:prstGeom prst="rect">
            <a:avLst/>
          </a:prstGeom>
        </p:spPr>
      </p:pic>
      <p:pic>
        <p:nvPicPr>
          <p:cNvPr id="33" name="Video_153695424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73" end="75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8315" y="3555605"/>
            <a:ext cx="2007854" cy="2521547"/>
          </a:xfrm>
          <a:prstGeom prst="rect">
            <a:avLst/>
          </a:prstGeom>
        </p:spPr>
      </p:pic>
      <p:sp>
        <p:nvSpPr>
          <p:cNvPr id="34" name="Flowchart: Connector 33"/>
          <p:cNvSpPr/>
          <p:nvPr/>
        </p:nvSpPr>
        <p:spPr>
          <a:xfrm>
            <a:off x="5263706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367389" y="4653600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3567887" y="4665536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92818" y="262757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289266" y="2648524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3576744" y="4692921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376246" y="4673761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597140" y="1558646"/>
            <a:ext cx="267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92443" y="3635990"/>
            <a:ext cx="2842953" cy="289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60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915" y="12179"/>
            <a:ext cx="11814241" cy="6913557"/>
            <a:chOff x="173915" y="12179"/>
            <a:chExt cx="11814241" cy="6913557"/>
          </a:xfrm>
        </p:grpSpPr>
        <p:sp>
          <p:nvSpPr>
            <p:cNvPr id="3" name="Rectangle 2"/>
            <p:cNvSpPr/>
            <p:nvPr/>
          </p:nvSpPr>
          <p:spPr>
            <a:xfrm>
              <a:off x="173915" y="32811"/>
              <a:ext cx="2961677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91022" y="1561174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43669" y="1475417"/>
              <a:ext cx="5354" cy="54503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78302" y="1582616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678300" y="12179"/>
              <a:ext cx="209368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2892" y="12179"/>
              <a:ext cx="351541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সংখ্যার সাথে মিল করে রং কর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99285" y="32811"/>
              <a:ext cx="318887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799285" y="3439886"/>
              <a:ext cx="31750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99286" y="1615427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974286" y="1526249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130" y="6836558"/>
              <a:ext cx="11780026" cy="214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7558" b="3540"/>
          <a:stretch/>
        </p:blipFill>
        <p:spPr>
          <a:xfrm>
            <a:off x="633210" y="4146998"/>
            <a:ext cx="2088867" cy="2264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7558" b="3540"/>
          <a:stretch/>
        </p:blipFill>
        <p:spPr>
          <a:xfrm>
            <a:off x="633210" y="1669854"/>
            <a:ext cx="2088867" cy="22647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7424588" y="3713810"/>
            <a:ext cx="601104" cy="61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Video_153695433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1469" y="3563358"/>
            <a:ext cx="2315447" cy="3183740"/>
          </a:xfrm>
          <a:prstGeom prst="rect">
            <a:avLst/>
          </a:prstGeom>
        </p:spPr>
      </p:pic>
      <p:sp>
        <p:nvSpPr>
          <p:cNvPr id="19" name="Flowchart: Connector 18"/>
          <p:cNvSpPr/>
          <p:nvPr/>
        </p:nvSpPr>
        <p:spPr>
          <a:xfrm>
            <a:off x="3567258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263706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367389" y="4653600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567887" y="4665536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576657" y="2632710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273105" y="2632710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571382" y="469063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374323" y="467474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97140" y="1558646"/>
            <a:ext cx="267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2" t="57989" r="40163" b="24733"/>
          <a:stretch/>
        </p:blipFill>
        <p:spPr>
          <a:xfrm>
            <a:off x="9790942" y="1525489"/>
            <a:ext cx="1429648" cy="196836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015185" y="3587318"/>
            <a:ext cx="2743200" cy="322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95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879" y="0"/>
            <a:ext cx="11814241" cy="6913557"/>
            <a:chOff x="173915" y="12179"/>
            <a:chExt cx="11814241" cy="6913557"/>
          </a:xfrm>
        </p:grpSpPr>
        <p:sp>
          <p:nvSpPr>
            <p:cNvPr id="3" name="Rectangle 2"/>
            <p:cNvSpPr/>
            <p:nvPr/>
          </p:nvSpPr>
          <p:spPr>
            <a:xfrm>
              <a:off x="173915" y="32811"/>
              <a:ext cx="2961677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গণনা কর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91022" y="1561174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43669" y="1475417"/>
              <a:ext cx="5354" cy="54503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78302" y="1582616"/>
              <a:ext cx="1" cy="5275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678300" y="12179"/>
              <a:ext cx="209368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62892" y="12179"/>
              <a:ext cx="351541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 সংখ্যার সাথে মিল করে রং কর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99285" y="32811"/>
              <a:ext cx="3188871" cy="1582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799285" y="3439886"/>
              <a:ext cx="31750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799286" y="1615427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974286" y="1526249"/>
              <a:ext cx="0" cy="53103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8130" y="6836558"/>
              <a:ext cx="11780026" cy="214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000" l="16875" r="8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r="14578"/>
          <a:stretch/>
        </p:blipFill>
        <p:spPr>
          <a:xfrm>
            <a:off x="813004" y="1670466"/>
            <a:ext cx="1771803" cy="1598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000" l="16875" r="8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r="14578"/>
          <a:stretch/>
        </p:blipFill>
        <p:spPr>
          <a:xfrm>
            <a:off x="745445" y="3335728"/>
            <a:ext cx="1771803" cy="1598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000" l="16875" r="8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6" r="14578"/>
          <a:stretch/>
        </p:blipFill>
        <p:spPr>
          <a:xfrm>
            <a:off x="702413" y="4999919"/>
            <a:ext cx="1771803" cy="15980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H="1">
            <a:off x="7204307" y="2813558"/>
            <a:ext cx="1037229" cy="122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Video_153695403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10793" y="3663747"/>
            <a:ext cx="2699479" cy="293421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3567258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263706" y="2625919"/>
            <a:ext cx="1096399" cy="1046617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367389" y="4653600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567887" y="4665536"/>
            <a:ext cx="1096399" cy="1065030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583271" y="2636774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273424" y="2641860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581756" y="4691214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53520" y="4674742"/>
            <a:ext cx="1096399" cy="1046617"/>
          </a:xfrm>
          <a:prstGeom prst="flowChartConnector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97140" y="1558646"/>
            <a:ext cx="267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2" b="89372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76" y="1389331"/>
            <a:ext cx="1977753" cy="227441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993229" y="3540307"/>
            <a:ext cx="2815901" cy="2786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87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" y="289775"/>
            <a:ext cx="11565228" cy="6568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8290" y="3706206"/>
            <a:ext cx="7820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IN" sz="6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প্রাথমিক গণিত </a:t>
            </a:r>
            <a:r>
              <a:rPr lang="bn-BD" sz="6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পাঠ্যবইয়ের ১</a:t>
            </a:r>
            <a:r>
              <a:rPr lang="bn-IN" sz="6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6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 পৃষ্ঠা খোল</a:t>
            </a:r>
            <a:endParaRPr lang="bn-BD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050" y="199505"/>
            <a:ext cx="8961411" cy="63176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সংখ্যাটি লিখি ।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(দলে করি)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3004" y="1064028"/>
            <a:ext cx="11920451" cy="5652655"/>
            <a:chOff x="133004" y="1064028"/>
            <a:chExt cx="11920451" cy="5652655"/>
          </a:xfrm>
        </p:grpSpPr>
        <p:sp>
          <p:nvSpPr>
            <p:cNvPr id="3" name="Rectangle 2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50" b="74000" l="4429" r="9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2" t="23709" r="4784" b="24363"/>
          <a:stretch/>
        </p:blipFill>
        <p:spPr>
          <a:xfrm>
            <a:off x="-4566458" y="1122218"/>
            <a:ext cx="4289367" cy="17290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4707775" y="2851265"/>
            <a:ext cx="4446145" cy="2094808"/>
            <a:chOff x="133004" y="2626817"/>
            <a:chExt cx="4572000" cy="22485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33004" y="2626817"/>
              <a:ext cx="3048000" cy="2078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5417" l="281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91"/>
            <a:stretch/>
          </p:blipFill>
          <p:spPr>
            <a:xfrm>
              <a:off x="1657004" y="2797224"/>
              <a:ext cx="3048000" cy="20781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5549110" y="5028876"/>
            <a:ext cx="5638800" cy="1626615"/>
            <a:chOff x="454429" y="4910942"/>
            <a:chExt cx="5638800" cy="16266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54429" y="4937757"/>
              <a:ext cx="1823258" cy="1599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2277687" y="4910942"/>
              <a:ext cx="1823258" cy="1599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00" l="17667" r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r="16448"/>
            <a:stretch/>
          </p:blipFill>
          <p:spPr>
            <a:xfrm>
              <a:off x="4269971" y="4910942"/>
              <a:ext cx="1823258" cy="15998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975564" y="1205857"/>
            <a:ext cx="1163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26677" y="1212276"/>
            <a:ext cx="2061556" cy="132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526677" y="3136257"/>
            <a:ext cx="2061556" cy="132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61971" y="5046644"/>
            <a:ext cx="2061556" cy="132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91899" y="3036472"/>
            <a:ext cx="120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5564" y="5029528"/>
            <a:ext cx="134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38555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1419 -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8451 -0.0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004" y="831274"/>
            <a:ext cx="11920451" cy="5885410"/>
            <a:chOff x="133004" y="1064028"/>
            <a:chExt cx="11920451" cy="5652655"/>
          </a:xfrm>
        </p:grpSpPr>
        <p:sp>
          <p:nvSpPr>
            <p:cNvPr id="3" name="Rectangle 2"/>
            <p:cNvSpPr/>
            <p:nvPr/>
          </p:nvSpPr>
          <p:spPr>
            <a:xfrm>
              <a:off x="133004" y="1064028"/>
              <a:ext cx="11920451" cy="565265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3004" y="2851265"/>
              <a:ext cx="119204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38549" y="4771504"/>
              <a:ext cx="119149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895303" y="121103"/>
            <a:ext cx="8977043" cy="63176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গণনা করে খালি ঘরে ঠিক সংখ্যাটি লিখি 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(দলে করি)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97000" l="28000" r="7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4" r="28376"/>
          <a:stretch/>
        </p:blipFill>
        <p:spPr>
          <a:xfrm>
            <a:off x="415638" y="2702147"/>
            <a:ext cx="1330036" cy="19792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2636" y="831273"/>
            <a:ext cx="3075705" cy="1791573"/>
            <a:chOff x="282636" y="831273"/>
            <a:chExt cx="3075705" cy="17915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282636" y="900532"/>
              <a:ext cx="1463038" cy="17223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9" b="99199" l="9912" r="93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4336"/>
            <a:stretch/>
          </p:blipFill>
          <p:spPr>
            <a:xfrm>
              <a:off x="1895303" y="831273"/>
              <a:ext cx="1463038" cy="17223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15638" y="4650727"/>
            <a:ext cx="3179081" cy="2063682"/>
            <a:chOff x="415638" y="4650727"/>
            <a:chExt cx="3179081" cy="20636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415638" y="4650727"/>
              <a:ext cx="1034397" cy="20437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1525925" y="4650727"/>
              <a:ext cx="1034397" cy="20437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4" b="97500" l="5000" r="515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7"/>
            <a:stretch/>
          </p:blipFill>
          <p:spPr>
            <a:xfrm>
              <a:off x="2560322" y="4670669"/>
              <a:ext cx="1034397" cy="204374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828116" y="1142142"/>
            <a:ext cx="259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94123" y="1212716"/>
            <a:ext cx="2061556" cy="132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836431" y="4989242"/>
            <a:ext cx="259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02438" y="5011305"/>
            <a:ext cx="2061556" cy="132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6431" y="2848908"/>
            <a:ext cx="259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02438" y="2919482"/>
            <a:ext cx="2061556" cy="132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41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3338006" y="1151028"/>
            <a:ext cx="4460515" cy="4460515"/>
          </a:xfrm>
          <a:prstGeom prst="blockArc">
            <a:avLst>
              <a:gd name="adj1" fmla="val 8847247"/>
              <a:gd name="adj2" fmla="val 16646367"/>
              <a:gd name="adj3" fmla="val 463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3678761" y="2388157"/>
            <a:ext cx="4484818" cy="4484818"/>
          </a:xfrm>
          <a:prstGeom prst="blockArc">
            <a:avLst>
              <a:gd name="adj1" fmla="val 121286"/>
              <a:gd name="adj2" fmla="val 10921286"/>
              <a:gd name="adj3" fmla="val 461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4200163" y="1090718"/>
            <a:ext cx="4460515" cy="4460515"/>
          </a:xfrm>
          <a:prstGeom prst="blockArc">
            <a:avLst>
              <a:gd name="adj1" fmla="val 15273457"/>
              <a:gd name="adj2" fmla="val 2372320"/>
              <a:gd name="adj3" fmla="val 4637"/>
            </a:avLst>
          </a:prstGeom>
          <a:noFill/>
          <a:ln w="3175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3698903" y="220566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38406" y="31226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033811" y="468573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/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03247" y="4708607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56178" y="361049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30469" y="4665242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12936" y="4765145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7475" y="2033516"/>
            <a:ext cx="4291046" cy="3780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83273" y="4468970"/>
            <a:ext cx="1753153" cy="1663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698903" y="220566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38406" y="31226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033811" y="468573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/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03247" y="4708607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56178" y="361049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30469" y="4665242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12936" y="4765145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7475" y="2033516"/>
            <a:ext cx="4291046" cy="37804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56178" y="218941"/>
            <a:ext cx="1678039" cy="1529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698903" y="2205669"/>
            <a:ext cx="3915296" cy="3426477"/>
          </a:xfrm>
          <a:custGeom>
            <a:avLst/>
            <a:gdLst>
              <a:gd name="connsiteX0" fmla="*/ 0 w 2850523"/>
              <a:gd name="connsiteY0" fmla="*/ 1482047 h 2964093"/>
              <a:gd name="connsiteX1" fmla="*/ 1425262 w 2850523"/>
              <a:gd name="connsiteY1" fmla="*/ 0 h 2964093"/>
              <a:gd name="connsiteX2" fmla="*/ 2850524 w 2850523"/>
              <a:gd name="connsiteY2" fmla="*/ 1482047 h 2964093"/>
              <a:gd name="connsiteX3" fmla="*/ 1425262 w 2850523"/>
              <a:gd name="connsiteY3" fmla="*/ 2964094 h 2964093"/>
              <a:gd name="connsiteX4" fmla="*/ 0 w 2850523"/>
              <a:gd name="connsiteY4" fmla="*/ 1482047 h 296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523" h="2964093">
                <a:moveTo>
                  <a:pt x="0" y="1482047"/>
                </a:moveTo>
                <a:cubicBezTo>
                  <a:pt x="0" y="663535"/>
                  <a:pt x="638112" y="0"/>
                  <a:pt x="1425262" y="0"/>
                </a:cubicBezTo>
                <a:cubicBezTo>
                  <a:pt x="2212412" y="0"/>
                  <a:pt x="2850524" y="663535"/>
                  <a:pt x="2850524" y="1482047"/>
                </a:cubicBezTo>
                <a:cubicBezTo>
                  <a:pt x="2850524" y="2300559"/>
                  <a:pt x="2212412" y="2964094"/>
                  <a:pt x="1425262" y="2964094"/>
                </a:cubicBezTo>
                <a:cubicBezTo>
                  <a:pt x="638112" y="2964094"/>
                  <a:pt x="0" y="2300559"/>
                  <a:pt x="0" y="1482047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439" tIns="481071" rIns="464439" bIns="481071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সংখ্যাটিতে লাল দাগ দেয়া হলো </a:t>
            </a:r>
            <a:endPara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38406" y="31226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38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033811" y="4685733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160" tIns="421160" rIns="421160" bIns="421160" numCol="1" spcCol="1270" anchor="ctr" anchorCtr="0">
            <a:noAutofit/>
          </a:bodyPr>
          <a:lstStyle/>
          <a:p>
            <a:pPr lvl="0" algn="ctr" defTabSz="7378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66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03247" y="4708607"/>
            <a:ext cx="1436290" cy="1436290"/>
          </a:xfrm>
          <a:custGeom>
            <a:avLst/>
            <a:gdLst>
              <a:gd name="connsiteX0" fmla="*/ 0 w 1436290"/>
              <a:gd name="connsiteY0" fmla="*/ 718145 h 1436290"/>
              <a:gd name="connsiteX1" fmla="*/ 718145 w 1436290"/>
              <a:gd name="connsiteY1" fmla="*/ 0 h 1436290"/>
              <a:gd name="connsiteX2" fmla="*/ 1436290 w 1436290"/>
              <a:gd name="connsiteY2" fmla="*/ 718145 h 1436290"/>
              <a:gd name="connsiteX3" fmla="*/ 718145 w 1436290"/>
              <a:gd name="connsiteY3" fmla="*/ 1436290 h 1436290"/>
              <a:gd name="connsiteX4" fmla="*/ 0 w 1436290"/>
              <a:gd name="connsiteY4" fmla="*/ 718145 h 143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290" h="1436290">
                <a:moveTo>
                  <a:pt x="0" y="718145"/>
                </a:moveTo>
                <a:cubicBezTo>
                  <a:pt x="0" y="321524"/>
                  <a:pt x="321524" y="0"/>
                  <a:pt x="718145" y="0"/>
                </a:cubicBezTo>
                <a:cubicBezTo>
                  <a:pt x="1114766" y="0"/>
                  <a:pt x="1436290" y="321524"/>
                  <a:pt x="1436290" y="718145"/>
                </a:cubicBezTo>
                <a:cubicBezTo>
                  <a:pt x="1436290" y="1114766"/>
                  <a:pt x="1114766" y="1436290"/>
                  <a:pt x="718145" y="1436290"/>
                </a:cubicBezTo>
                <a:cubicBezTo>
                  <a:pt x="321524" y="1436290"/>
                  <a:pt x="0" y="1114766"/>
                  <a:pt x="0" y="718145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600" tIns="385600" rIns="385600" bIns="385600" numCol="1" spcCol="1270" anchor="ctr" anchorCtr="0">
            <a:noAutofit/>
          </a:bodyPr>
          <a:lstStyle/>
          <a:p>
            <a:pPr lvl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3800" kern="1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38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56178" y="361049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30469" y="4665242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12936" y="4765145"/>
            <a:ext cx="1678039" cy="133871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7475" y="2033516"/>
            <a:ext cx="4291046" cy="3780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0469" y="4765182"/>
            <a:ext cx="1609068" cy="1253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842659"/>
            <a:ext cx="9144000" cy="51435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1A30EE-693A-4EE5-91AF-985E1C3EA6C5}"/>
              </a:ext>
            </a:extLst>
          </p:cNvPr>
          <p:cNvGrpSpPr/>
          <p:nvPr/>
        </p:nvGrpSpPr>
        <p:grpSpPr>
          <a:xfrm>
            <a:off x="2063886" y="1273727"/>
            <a:ext cx="8433880" cy="4411301"/>
            <a:chOff x="719847" y="555301"/>
            <a:chExt cx="11245173" cy="58817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7AA019-2604-4DEB-914E-C2AE8589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625" y="555301"/>
              <a:ext cx="3939395" cy="5436939"/>
            </a:xfrm>
            <a:prstGeom prst="rect">
              <a:avLst/>
            </a:prstGeom>
          </p:spPr>
        </p:pic>
        <p:sp>
          <p:nvSpPr>
            <p:cNvPr id="16" name="Horizontal Scroll 2">
              <a:extLst>
                <a:ext uri="{FF2B5EF4-FFF2-40B4-BE49-F238E27FC236}">
                  <a16:creationId xmlns:a16="http://schemas.microsoft.com/office/drawing/2014/main" id="{967F6036-F9CC-4E37-AACF-1DA6036FF3B8}"/>
                </a:ext>
              </a:extLst>
            </p:cNvPr>
            <p:cNvSpPr/>
            <p:nvPr/>
          </p:nvSpPr>
          <p:spPr>
            <a:xfrm>
              <a:off x="719847" y="1964988"/>
              <a:ext cx="6906638" cy="4472048"/>
            </a:xfrm>
            <a:prstGeom prst="horizontalScroll">
              <a:avLst>
                <a:gd name="adj" fmla="val 6825"/>
              </a:avLst>
            </a:prstGeom>
            <a:solidFill>
              <a:srgbClr val="C7ECFD"/>
            </a:solidFill>
            <a:ln w="762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3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হাম্মদ</a:t>
              </a:r>
              <a:r>
                <a:rPr lang="en-US" sz="3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ছয়ফুল</a:t>
              </a:r>
              <a:r>
                <a:rPr lang="en-US" sz="3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bn-IN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</a:p>
            <a:p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7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ইউছুফ</a:t>
              </a:r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বিদ্যালয়</a:t>
              </a:r>
            </a:p>
            <a:p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7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ফেঞ্চুগঞ্জ</a:t>
              </a:r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7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r>
                <a:rPr lang="bn-IN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</a:t>
              </a:r>
              <a:r>
                <a:rPr lang="en-US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৭১৬৩৮৭৫৫০</a:t>
              </a:r>
              <a:endParaRPr lang="bn-IN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7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razzak1bd@gmail.com</a:t>
              </a:r>
              <a:r>
                <a:rPr lang="bn-IN" sz="27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GB" sz="135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8206F4-5A78-4CFB-A9B6-308621A970C5}"/>
              </a:ext>
            </a:extLst>
          </p:cNvPr>
          <p:cNvSpPr txBox="1"/>
          <p:nvPr/>
        </p:nvSpPr>
        <p:spPr>
          <a:xfrm>
            <a:off x="3591243" y="1172974"/>
            <a:ext cx="438219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632377" y="3101062"/>
            <a:ext cx="1910687" cy="3327034"/>
            <a:chOff x="3632377" y="3101062"/>
            <a:chExt cx="1910687" cy="3327034"/>
          </a:xfrm>
        </p:grpSpPr>
        <p:grpSp>
          <p:nvGrpSpPr>
            <p:cNvPr id="15" name="Group 14"/>
            <p:cNvGrpSpPr/>
            <p:nvPr/>
          </p:nvGrpSpPr>
          <p:grpSpPr>
            <a:xfrm>
              <a:off x="3632377" y="3101062"/>
              <a:ext cx="1910687" cy="2215991"/>
              <a:chOff x="3632377" y="3101062"/>
              <a:chExt cx="1910687" cy="2215991"/>
            </a:xfrm>
          </p:grpSpPr>
          <p:sp>
            <p:nvSpPr>
              <p:cNvPr id="8" name="Teardrop 7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8472" y="3101062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48566" y="3146402"/>
            <a:ext cx="1910687" cy="3281693"/>
            <a:chOff x="6448566" y="3146402"/>
            <a:chExt cx="1910687" cy="3281693"/>
          </a:xfrm>
        </p:grpSpPr>
        <p:grpSp>
          <p:nvGrpSpPr>
            <p:cNvPr id="14" name="Group 13"/>
            <p:cNvGrpSpPr/>
            <p:nvPr/>
          </p:nvGrpSpPr>
          <p:grpSpPr>
            <a:xfrm>
              <a:off x="6448566" y="3146402"/>
              <a:ext cx="1910687" cy="2215991"/>
              <a:chOff x="6448566" y="3146402"/>
              <a:chExt cx="1910687" cy="2215991"/>
            </a:xfrm>
          </p:grpSpPr>
          <p:sp>
            <p:nvSpPr>
              <p:cNvPr id="9" name="Teardrop 8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94853" y="3146402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14593" y="3159456"/>
            <a:ext cx="1910687" cy="3284004"/>
            <a:chOff x="9314593" y="3159456"/>
            <a:chExt cx="1910687" cy="3284004"/>
          </a:xfrm>
        </p:grpSpPr>
        <p:grpSp>
          <p:nvGrpSpPr>
            <p:cNvPr id="16" name="Group 15"/>
            <p:cNvGrpSpPr/>
            <p:nvPr/>
          </p:nvGrpSpPr>
          <p:grpSpPr>
            <a:xfrm>
              <a:off x="9314593" y="3159456"/>
              <a:ext cx="1910687" cy="2270496"/>
              <a:chOff x="9314593" y="3159456"/>
              <a:chExt cx="1910687" cy="2270496"/>
            </a:xfrm>
          </p:grpSpPr>
          <p:sp>
            <p:nvSpPr>
              <p:cNvPr id="10" name="Teardrop 9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462289" y="3213961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5289" y="801048"/>
            <a:ext cx="594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726" y="216273"/>
            <a:ext cx="441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-0.01966 -2.59259E-6 -0.03489 -0.10555 -0.03489 -0.23356 C -0.03489 -0.36574 -0.01966 -0.47129 -1.66667E-6 -0.47129 C 0.01966 -0.47129 0.0349 -0.57685 0.0349 -0.70903 C 0.0349 -0.83703 0.01966 -0.94328 -1.66667E-6 -0.94328 " pathEditMode="relative" rAng="16200000" ptsTypes="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2377" y="3147556"/>
            <a:ext cx="1910687" cy="3280540"/>
            <a:chOff x="3632377" y="3147556"/>
            <a:chExt cx="1910687" cy="3280540"/>
          </a:xfrm>
        </p:grpSpPr>
        <p:grpSp>
          <p:nvGrpSpPr>
            <p:cNvPr id="3" name="Group 2"/>
            <p:cNvGrpSpPr/>
            <p:nvPr/>
          </p:nvGrpSpPr>
          <p:grpSpPr>
            <a:xfrm>
              <a:off x="3632377" y="3147556"/>
              <a:ext cx="1910687" cy="2215991"/>
              <a:chOff x="3632377" y="3147556"/>
              <a:chExt cx="1910687" cy="2215991"/>
            </a:xfrm>
          </p:grpSpPr>
          <p:sp>
            <p:nvSpPr>
              <p:cNvPr id="5" name="Teardrop 4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33970" y="3147556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8566" y="3130904"/>
            <a:ext cx="1910687" cy="3297191"/>
            <a:chOff x="6448566" y="3130904"/>
            <a:chExt cx="1910687" cy="3297191"/>
          </a:xfrm>
        </p:grpSpPr>
        <p:grpSp>
          <p:nvGrpSpPr>
            <p:cNvPr id="8" name="Group 7"/>
            <p:cNvGrpSpPr/>
            <p:nvPr/>
          </p:nvGrpSpPr>
          <p:grpSpPr>
            <a:xfrm>
              <a:off x="6448566" y="3130904"/>
              <a:ext cx="1910687" cy="2215991"/>
              <a:chOff x="6448566" y="3130904"/>
              <a:chExt cx="1910687" cy="2215991"/>
            </a:xfrm>
          </p:grpSpPr>
          <p:sp>
            <p:nvSpPr>
              <p:cNvPr id="10" name="Teardrop 9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94850" y="3130904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314593" y="3151969"/>
            <a:ext cx="1910687" cy="3291491"/>
            <a:chOff x="9314593" y="3151969"/>
            <a:chExt cx="1910687" cy="3291491"/>
          </a:xfrm>
        </p:grpSpPr>
        <p:grpSp>
          <p:nvGrpSpPr>
            <p:cNvPr id="13" name="Group 12"/>
            <p:cNvGrpSpPr/>
            <p:nvPr/>
          </p:nvGrpSpPr>
          <p:grpSpPr>
            <a:xfrm>
              <a:off x="9314593" y="3151969"/>
              <a:ext cx="1910687" cy="2215991"/>
              <a:chOff x="9314593" y="3151969"/>
              <a:chExt cx="1910687" cy="2215991"/>
            </a:xfrm>
          </p:grpSpPr>
          <p:sp>
            <p:nvSpPr>
              <p:cNvPr id="15" name="Teardrop 14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446791" y="315196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9294" y="734180"/>
            <a:ext cx="557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14974" y="171846"/>
            <a:ext cx="441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-0.00023 -0.03502 -0.10578 -0.03502 -0.23402 C -0.03502 -0.3662 -0.01979 -0.47199 -0.00013 -0.47199 C 0.01953 -0.47199 0.03477 -0.57754 0.03477 -0.70972 C 0.03477 -0.83796 0.01953 -0.94375 -0.00013 -0.94375 " pathEditMode="relative" rAng="1620000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2377" y="3054568"/>
            <a:ext cx="1910687" cy="3373528"/>
            <a:chOff x="3632377" y="3054568"/>
            <a:chExt cx="1910687" cy="3373528"/>
          </a:xfrm>
        </p:grpSpPr>
        <p:grpSp>
          <p:nvGrpSpPr>
            <p:cNvPr id="3" name="Group 2"/>
            <p:cNvGrpSpPr/>
            <p:nvPr/>
          </p:nvGrpSpPr>
          <p:grpSpPr>
            <a:xfrm>
              <a:off x="3632377" y="3054568"/>
              <a:ext cx="1910687" cy="2215991"/>
              <a:chOff x="3632377" y="3054568"/>
              <a:chExt cx="1910687" cy="2215991"/>
            </a:xfrm>
          </p:grpSpPr>
          <p:sp>
            <p:nvSpPr>
              <p:cNvPr id="5" name="Teardrop 4"/>
              <p:cNvSpPr/>
              <p:nvPr/>
            </p:nvSpPr>
            <p:spPr>
              <a:xfrm rot="7995762">
                <a:off x="3584610" y="3207221"/>
                <a:ext cx="2006221" cy="1910687"/>
              </a:xfrm>
              <a:prstGeom prst="teardrop">
                <a:avLst/>
              </a:prstGeom>
              <a:solidFill>
                <a:srgbClr val="FF66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02974" y="305456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>
            <a:xfrm>
              <a:off x="4585648" y="5540991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8566" y="3159455"/>
            <a:ext cx="1910687" cy="3268640"/>
            <a:chOff x="6448566" y="3159455"/>
            <a:chExt cx="1910687" cy="3268640"/>
          </a:xfrm>
        </p:grpSpPr>
        <p:grpSp>
          <p:nvGrpSpPr>
            <p:cNvPr id="8" name="Group 7"/>
            <p:cNvGrpSpPr/>
            <p:nvPr/>
          </p:nvGrpSpPr>
          <p:grpSpPr>
            <a:xfrm>
              <a:off x="6448566" y="3159455"/>
              <a:ext cx="1910687" cy="2233934"/>
              <a:chOff x="6448566" y="3159455"/>
              <a:chExt cx="1910687" cy="2233934"/>
            </a:xfrm>
          </p:grpSpPr>
          <p:sp>
            <p:nvSpPr>
              <p:cNvPr id="10" name="Teardrop 9"/>
              <p:cNvSpPr/>
              <p:nvPr/>
            </p:nvSpPr>
            <p:spPr>
              <a:xfrm rot="7995762">
                <a:off x="6400799" y="3207222"/>
                <a:ext cx="2006221" cy="1910687"/>
              </a:xfrm>
              <a:prstGeom prst="teardrop">
                <a:avLst/>
              </a:prstGeom>
              <a:solidFill>
                <a:srgbClr val="66FF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837" y="3177398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7403909" y="5540990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314593" y="3159456"/>
            <a:ext cx="1910687" cy="3284004"/>
            <a:chOff x="9314593" y="3159456"/>
            <a:chExt cx="1910687" cy="3284004"/>
          </a:xfrm>
        </p:grpSpPr>
        <p:grpSp>
          <p:nvGrpSpPr>
            <p:cNvPr id="13" name="Group 12"/>
            <p:cNvGrpSpPr/>
            <p:nvPr/>
          </p:nvGrpSpPr>
          <p:grpSpPr>
            <a:xfrm>
              <a:off x="9314593" y="3159456"/>
              <a:ext cx="1910687" cy="2285994"/>
              <a:chOff x="9314593" y="3159456"/>
              <a:chExt cx="1910687" cy="2285994"/>
            </a:xfrm>
          </p:grpSpPr>
          <p:sp>
            <p:nvSpPr>
              <p:cNvPr id="15" name="Teardrop 14"/>
              <p:cNvSpPr/>
              <p:nvPr/>
            </p:nvSpPr>
            <p:spPr>
              <a:xfrm rot="7995762">
                <a:off x="9266826" y="3207223"/>
                <a:ext cx="2006221" cy="1910687"/>
              </a:xfrm>
              <a:prstGeom prst="teardrop">
                <a:avLst/>
              </a:prstGeom>
              <a:solidFill>
                <a:srgbClr val="9999F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539779" y="3229459"/>
                <a:ext cx="156949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3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endParaRPr lang="en-US" sz="13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0269936" y="5556355"/>
              <a:ext cx="272955" cy="887105"/>
            </a:xfrm>
            <a:custGeom>
              <a:avLst/>
              <a:gdLst>
                <a:gd name="connsiteX0" fmla="*/ 0 w 272955"/>
                <a:gd name="connsiteY0" fmla="*/ 0 h 887105"/>
                <a:gd name="connsiteX1" fmla="*/ 27295 w 272955"/>
                <a:gd name="connsiteY1" fmla="*/ 191069 h 887105"/>
                <a:gd name="connsiteX2" fmla="*/ 122830 w 272955"/>
                <a:gd name="connsiteY2" fmla="*/ 313899 h 887105"/>
                <a:gd name="connsiteX3" fmla="*/ 163773 w 272955"/>
                <a:gd name="connsiteY3" fmla="*/ 341194 h 887105"/>
                <a:gd name="connsiteX4" fmla="*/ 191068 w 272955"/>
                <a:gd name="connsiteY4" fmla="*/ 382137 h 887105"/>
                <a:gd name="connsiteX5" fmla="*/ 232012 w 272955"/>
                <a:gd name="connsiteY5" fmla="*/ 409433 h 887105"/>
                <a:gd name="connsiteX6" fmla="*/ 259307 w 272955"/>
                <a:gd name="connsiteY6" fmla="*/ 491319 h 887105"/>
                <a:gd name="connsiteX7" fmla="*/ 272955 w 272955"/>
                <a:gd name="connsiteY7" fmla="*/ 532263 h 887105"/>
                <a:gd name="connsiteX8" fmla="*/ 245659 w 272955"/>
                <a:gd name="connsiteY8" fmla="*/ 709684 h 887105"/>
                <a:gd name="connsiteX9" fmla="*/ 218364 w 272955"/>
                <a:gd name="connsiteY9" fmla="*/ 750627 h 887105"/>
                <a:gd name="connsiteX10" fmla="*/ 177421 w 272955"/>
                <a:gd name="connsiteY10" fmla="*/ 791570 h 887105"/>
                <a:gd name="connsiteX11" fmla="*/ 95534 w 272955"/>
                <a:gd name="connsiteY11" fmla="*/ 846161 h 887105"/>
                <a:gd name="connsiteX12" fmla="*/ 54591 w 272955"/>
                <a:gd name="connsiteY12" fmla="*/ 873457 h 887105"/>
                <a:gd name="connsiteX13" fmla="*/ 13648 w 272955"/>
                <a:gd name="connsiteY13" fmla="*/ 887105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955" h="887105">
                  <a:moveTo>
                    <a:pt x="0" y="0"/>
                  </a:moveTo>
                  <a:cubicBezTo>
                    <a:pt x="440" y="4398"/>
                    <a:pt x="8744" y="153968"/>
                    <a:pt x="27295" y="191069"/>
                  </a:cubicBezTo>
                  <a:cubicBezTo>
                    <a:pt x="49033" y="234546"/>
                    <a:pt x="84318" y="281806"/>
                    <a:pt x="122830" y="313899"/>
                  </a:cubicBezTo>
                  <a:cubicBezTo>
                    <a:pt x="135431" y="324400"/>
                    <a:pt x="150125" y="332096"/>
                    <a:pt x="163773" y="341194"/>
                  </a:cubicBezTo>
                  <a:cubicBezTo>
                    <a:pt x="172871" y="354842"/>
                    <a:pt x="179470" y="370539"/>
                    <a:pt x="191068" y="382137"/>
                  </a:cubicBezTo>
                  <a:cubicBezTo>
                    <a:pt x="202667" y="393736"/>
                    <a:pt x="223318" y="395523"/>
                    <a:pt x="232012" y="409433"/>
                  </a:cubicBezTo>
                  <a:cubicBezTo>
                    <a:pt x="247261" y="433831"/>
                    <a:pt x="250209" y="464024"/>
                    <a:pt x="259307" y="491319"/>
                  </a:cubicBezTo>
                  <a:lnTo>
                    <a:pt x="272955" y="532263"/>
                  </a:lnTo>
                  <a:cubicBezTo>
                    <a:pt x="269040" y="571407"/>
                    <a:pt x="270251" y="660498"/>
                    <a:pt x="245659" y="709684"/>
                  </a:cubicBezTo>
                  <a:cubicBezTo>
                    <a:pt x="238324" y="724355"/>
                    <a:pt x="228865" y="738026"/>
                    <a:pt x="218364" y="750627"/>
                  </a:cubicBezTo>
                  <a:cubicBezTo>
                    <a:pt x="206008" y="765454"/>
                    <a:pt x="192656" y="779721"/>
                    <a:pt x="177421" y="791570"/>
                  </a:cubicBezTo>
                  <a:cubicBezTo>
                    <a:pt x="151526" y="811710"/>
                    <a:pt x="122830" y="827964"/>
                    <a:pt x="95534" y="846161"/>
                  </a:cubicBezTo>
                  <a:cubicBezTo>
                    <a:pt x="81886" y="855260"/>
                    <a:pt x="70152" y="868270"/>
                    <a:pt x="54591" y="873457"/>
                  </a:cubicBezTo>
                  <a:lnTo>
                    <a:pt x="13648" y="88710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5188" y="801048"/>
            <a:ext cx="441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বেলুনটি উড়ে গেল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30739" y="216273"/>
            <a:ext cx="441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লক্ষ্য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C -0.01979 -0.00116 -0.03281 -0.10995 -0.03034 -0.2412 C -0.02761 -0.37662 -0.01029 -0.4838 0.00937 -0.48264 C 0.02903 -0.48148 0.04635 -0.58843 0.04909 -0.72384 C 0.05156 -0.85509 0.03854 -0.96412 0.01888 -0.96551 " pathEditMode="relative" rAng="1632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4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68968" y="-216976"/>
            <a:ext cx="12560967" cy="7074975"/>
            <a:chOff x="-52303" y="1"/>
            <a:chExt cx="12244303" cy="6857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" t="16381" r="14112" b="21596"/>
            <a:stretch/>
          </p:blipFill>
          <p:spPr>
            <a:xfrm>
              <a:off x="-52303" y="1"/>
              <a:ext cx="12244303" cy="6857999"/>
            </a:xfrm>
            <a:prstGeom prst="roundRect">
              <a:avLst>
                <a:gd name="adj" fmla="val 469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78" b="80000" l="5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6" b="18499"/>
            <a:stretch/>
          </p:blipFill>
          <p:spPr>
            <a:xfrm>
              <a:off x="6880534" y="2169994"/>
              <a:ext cx="1458250" cy="914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7978894" y="1480499"/>
              <a:ext cx="919446" cy="13789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8886226" y="1398612"/>
              <a:ext cx="919446" cy="13789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90" b="100000" l="332" r="332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07"/>
            <a:stretch/>
          </p:blipFill>
          <p:spPr>
            <a:xfrm>
              <a:off x="8423733" y="1548740"/>
              <a:ext cx="919446" cy="13789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250" b="61875" l="2813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20" b="39002"/>
            <a:stretch/>
          </p:blipFill>
          <p:spPr>
            <a:xfrm rot="19938844">
              <a:off x="7755687" y="2901666"/>
              <a:ext cx="1209929" cy="23566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491" y="214747"/>
            <a:ext cx="4383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জিনিস কতটি আছে, ভালোভাবে লক্ষ্য কর ?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932" y="241389"/>
            <a:ext cx="253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খাট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628" y="262848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বালিশ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628" y="236206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মোড়া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527" y="284307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94" y="284306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149" y="356873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932" y="320589"/>
            <a:ext cx="290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চাকু কতটি আছে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1061" y="236205"/>
            <a:ext cx="310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 কতটি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1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14800" y="609600"/>
            <a:ext cx="4145280" cy="1981200"/>
          </a:xfrm>
          <a:prstGeom prst="ellipse">
            <a:avLst/>
          </a:prstGeom>
          <a:solidFill>
            <a:srgbClr val="009900"/>
          </a:solidFill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3657600"/>
            <a:ext cx="7924800" cy="2286000"/>
          </a:xfrm>
          <a:prstGeom prst="roundRect">
            <a:avLst>
              <a:gd name="adj" fmla="val 41242"/>
            </a:avLst>
          </a:prstGeom>
          <a:solidFill>
            <a:srgbClr val="FF0000"/>
          </a:solidFill>
          <a:ln w="57150">
            <a:solidFill>
              <a:srgbClr val="0000C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১,২ এবং ৩ এর কার্ড তৈরি করে আনবে 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E39DA1-0D32-4A30-B9E1-DCAB0A7A25A2}"/>
              </a:ext>
            </a:extLst>
          </p:cNvPr>
          <p:cNvGrpSpPr/>
          <p:nvPr/>
        </p:nvGrpSpPr>
        <p:grpSpPr>
          <a:xfrm>
            <a:off x="1810604" y="533400"/>
            <a:ext cx="1678674" cy="1828800"/>
            <a:chOff x="286604" y="183425"/>
            <a:chExt cx="1678674" cy="1828800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A4B6734-0BB9-4EDC-93DE-E438A708124B}"/>
                </a:ext>
              </a:extLst>
            </p:cNvPr>
            <p:cNvSpPr/>
            <p:nvPr/>
          </p:nvSpPr>
          <p:spPr>
            <a:xfrm>
              <a:off x="286604" y="183425"/>
              <a:ext cx="1678674" cy="914400"/>
            </a:xfrm>
            <a:prstGeom prst="triangl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0378D2-4D1D-4A2F-A1D3-5D006587ECAC}"/>
                </a:ext>
              </a:extLst>
            </p:cNvPr>
            <p:cNvSpPr/>
            <p:nvPr/>
          </p:nvSpPr>
          <p:spPr>
            <a:xfrm>
              <a:off x="668741" y="1097825"/>
              <a:ext cx="9144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EE1E08-5D20-4F21-B306-E7AACB4C4386}"/>
              </a:ext>
            </a:extLst>
          </p:cNvPr>
          <p:cNvGrpSpPr/>
          <p:nvPr/>
        </p:nvGrpSpPr>
        <p:grpSpPr>
          <a:xfrm>
            <a:off x="8775966" y="609600"/>
            <a:ext cx="1678674" cy="1828800"/>
            <a:chOff x="286604" y="183425"/>
            <a:chExt cx="1678674" cy="182880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03B8388-9A79-45C8-AF2C-A97C1FAF6C1B}"/>
                </a:ext>
              </a:extLst>
            </p:cNvPr>
            <p:cNvSpPr/>
            <p:nvPr/>
          </p:nvSpPr>
          <p:spPr>
            <a:xfrm>
              <a:off x="286604" y="183425"/>
              <a:ext cx="1678674" cy="914400"/>
            </a:xfrm>
            <a:prstGeom prst="triangl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C233AA-D710-44F2-B467-36FE83DA75EC}"/>
                </a:ext>
              </a:extLst>
            </p:cNvPr>
            <p:cNvSpPr/>
            <p:nvPr/>
          </p:nvSpPr>
          <p:spPr>
            <a:xfrm>
              <a:off x="668741" y="1097825"/>
              <a:ext cx="9144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768359-natural-design-template-naturel-heart-frame-beautiful-frame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454444" y="306893"/>
            <a:ext cx="6766560" cy="50729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" name="Picture 16" descr="01651032abfc01ecc02ff4ea35feeedd2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378494" y="1521093"/>
            <a:ext cx="2857500" cy="2669907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5044" y="5647739"/>
            <a:ext cx="653314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6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en-US" sz="6600" b="1" dirty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6600" b="1" dirty="0">
                <a:ln>
                  <a:solidFill>
                    <a:srgbClr val="C00000"/>
                  </a:solidFill>
                </a:ln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rgbClr val="22AE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133600" y="228600"/>
            <a:ext cx="8001000" cy="1676400"/>
            <a:chOff x="609600" y="381000"/>
            <a:chExt cx="8001000" cy="1676400"/>
          </a:xfrm>
          <a:solidFill>
            <a:srgbClr val="FFFF00"/>
          </a:solidFill>
        </p:grpSpPr>
        <p:sp>
          <p:nvSpPr>
            <p:cNvPr id="3" name="Down Ribbon 2"/>
            <p:cNvSpPr/>
            <p:nvPr/>
          </p:nvSpPr>
          <p:spPr>
            <a:xfrm>
              <a:off x="609600" y="381000"/>
              <a:ext cx="8001000" cy="1676400"/>
            </a:xfrm>
            <a:prstGeom prst="ribbon">
              <a:avLst>
                <a:gd name="adj1" fmla="val 16667"/>
                <a:gd name="adj2" fmla="val 71802"/>
              </a:avLst>
            </a:prstGeom>
            <a:grpFill/>
            <a:ln w="38100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838200"/>
              <a:ext cx="4191000" cy="120032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0" y="2209801"/>
            <a:ext cx="289560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প্রথম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429000"/>
            <a:ext cx="4876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NikoshBAN" pitchFamily="2" charset="0"/>
                <a:cs typeface="NikoshBAN" pitchFamily="2" charset="0"/>
              </a:rPr>
              <a:t>বিষয়- গণিত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800601"/>
            <a:ext cx="7010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NikoshBAN" pitchFamily="2" charset="0"/>
                <a:cs typeface="NikoshBAN" pitchFamily="2" charset="0"/>
              </a:rPr>
              <a:t>অধ্যায়: ৩ (সংখ্যা) </a:t>
            </a:r>
            <a:endParaRPr lang="bn-BD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6019801"/>
            <a:ext cx="28194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৩৫ মিনিটি</a:t>
            </a:r>
            <a:endParaRPr lang="en-US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45" y="640847"/>
            <a:ext cx="4143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64420" y="3499944"/>
            <a:ext cx="1658314" cy="1371601"/>
          </a:xfrm>
          <a:prstGeom prst="ellipse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878" y="1809478"/>
            <a:ext cx="6124898" cy="1198179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97716" y="3499944"/>
            <a:ext cx="1600195" cy="1371601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31012" y="3499944"/>
            <a:ext cx="1615961" cy="1371601"/>
          </a:xfrm>
          <a:prstGeom prst="ellipse">
            <a:avLst/>
          </a:prstGeom>
          <a:solidFill>
            <a:srgbClr val="99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47582" y="3468403"/>
            <a:ext cx="2948152" cy="148195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436492" y="3468403"/>
            <a:ext cx="2948152" cy="1481959"/>
          </a:xfrm>
          <a:prstGeom prst="homePlate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50588" y="1887499"/>
            <a:ext cx="8882743" cy="4353995"/>
          </a:xfrm>
          <a:prstGeom prst="fram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পর্যন্ত সংখ্যা প্রতীকগুলো নাম অনুসারে সনাক্ত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 সংখ্যা প্রতীকগুলো পড়তে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পর্যন্ত সংখ্যা প্রতীকগুলো লিখতে পারে।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882482" y="761022"/>
            <a:ext cx="2618956" cy="824365"/>
          </a:xfrm>
          <a:prstGeom prst="fram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5" name="Rounded Rectangle 4"/>
          <p:cNvSpPr/>
          <p:nvPr/>
        </p:nvSpPr>
        <p:spPr>
          <a:xfrm rot="19839092">
            <a:off x="50602" y="1613351"/>
            <a:ext cx="3589361" cy="425109"/>
          </a:xfrm>
          <a:prstGeom prst="round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9839092">
            <a:off x="-126161" y="2200205"/>
            <a:ext cx="3589361" cy="4251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9839092">
            <a:off x="227364" y="1026496"/>
            <a:ext cx="3589361" cy="4251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3B730AC-F1F8-4A75-AE28-C8AED24BC704}"/>
              </a:ext>
            </a:extLst>
          </p:cNvPr>
          <p:cNvSpPr/>
          <p:nvPr/>
        </p:nvSpPr>
        <p:spPr>
          <a:xfrm>
            <a:off x="674913" y="609596"/>
            <a:ext cx="10798629" cy="531222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উপকরণের সাহায্যে ধারণা প্রদান  </a:t>
            </a:r>
            <a:endParaRPr lang="bn-BD" sz="8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65848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378" y="116378"/>
            <a:ext cx="11953702" cy="6600305"/>
            <a:chOff x="327546" y="655093"/>
            <a:chExt cx="11518711" cy="5650173"/>
          </a:xfrm>
        </p:grpSpPr>
        <p:sp>
          <p:nvSpPr>
            <p:cNvPr id="2" name="Rectangle 1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7" y="472032"/>
            <a:ext cx="1262193" cy="1347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778" y="357399"/>
            <a:ext cx="1445423" cy="1478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54697"/>
          <a:stretch/>
        </p:blipFill>
        <p:spPr>
          <a:xfrm>
            <a:off x="600596" y="4869617"/>
            <a:ext cx="1128795" cy="15996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84666" y="2576705"/>
            <a:ext cx="1195494" cy="120910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8408" y="1537480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পাখি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237" y="3834992"/>
            <a:ext cx="307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লাল মার্বেল 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5724" y="6005425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বেলুন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1589" y="1447783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কাঁঠাল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0841" y="2538474"/>
            <a:ext cx="1676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11001" y="2518010"/>
            <a:ext cx="3124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004" y="116378"/>
            <a:ext cx="11887200" cy="6583679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27798" y="432497"/>
            <a:ext cx="3575714" cy="1498412"/>
            <a:chOff x="627798" y="814878"/>
            <a:chExt cx="3575714" cy="14984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627798" y="814879"/>
              <a:ext cx="1705970" cy="14984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0" r="13662"/>
            <a:stretch/>
          </p:blipFill>
          <p:spPr>
            <a:xfrm>
              <a:off x="2497542" y="814878"/>
              <a:ext cx="1705970" cy="14984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02770" y="4805739"/>
            <a:ext cx="3661996" cy="1626064"/>
            <a:chOff x="614152" y="2595493"/>
            <a:chExt cx="3661996" cy="16260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2" y="2615961"/>
              <a:ext cx="1701343" cy="16055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5" y="2595493"/>
              <a:ext cx="1701343" cy="160559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678107" y="161294"/>
            <a:ext cx="3160928" cy="1401462"/>
            <a:chOff x="8678107" y="161294"/>
            <a:chExt cx="3160928" cy="14014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608" y="171183"/>
              <a:ext cx="1570427" cy="1391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1" b="95925" l="66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107" y="161294"/>
              <a:ext cx="1570427" cy="139157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450841" y="2388346"/>
            <a:ext cx="1676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11001" y="2463418"/>
            <a:ext cx="3124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2769" y="2604470"/>
            <a:ext cx="2847758" cy="1252629"/>
            <a:chOff x="502769" y="2388345"/>
            <a:chExt cx="2847758" cy="1252629"/>
          </a:xfrm>
        </p:grpSpPr>
        <p:sp>
          <p:nvSpPr>
            <p:cNvPr id="14" name="Oval 13"/>
            <p:cNvSpPr/>
            <p:nvPr/>
          </p:nvSpPr>
          <p:spPr>
            <a:xfrm>
              <a:off x="502769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57748" y="2388345"/>
              <a:ext cx="1292779" cy="1252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96090" y="1422548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আম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612" y="3932242"/>
            <a:ext cx="319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3883" y="5917855"/>
            <a:ext cx="319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ছাতা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0342" y="1361446"/>
            <a:ext cx="319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বল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132" y="149629"/>
            <a:ext cx="11787446" cy="6533804"/>
            <a:chOff x="327546" y="655093"/>
            <a:chExt cx="11518711" cy="5650173"/>
          </a:xfrm>
        </p:grpSpPr>
        <p:sp>
          <p:nvSpPr>
            <p:cNvPr id="3" name="Rectangle 2"/>
            <p:cNvSpPr/>
            <p:nvPr/>
          </p:nvSpPr>
          <p:spPr>
            <a:xfrm>
              <a:off x="354842" y="655093"/>
              <a:ext cx="11464119" cy="565017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27546" y="2333763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4842" y="4449165"/>
              <a:ext cx="11491415" cy="545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6450841" y="2388346"/>
            <a:ext cx="1676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2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1001" y="2463418"/>
            <a:ext cx="3124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2918" y="345681"/>
            <a:ext cx="4447825" cy="1455749"/>
            <a:chOff x="442918" y="345681"/>
            <a:chExt cx="4447825" cy="14557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18" y="357279"/>
              <a:ext cx="1444151" cy="14441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365" y="345681"/>
              <a:ext cx="1444151" cy="14441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80" b="98072" l="3614" r="949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592" y="357278"/>
              <a:ext cx="1444151" cy="144415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970586" y="381891"/>
            <a:ext cx="2721306" cy="1569286"/>
            <a:chOff x="7970586" y="381891"/>
            <a:chExt cx="2721306" cy="15692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7727689" y="624788"/>
              <a:ext cx="1534085" cy="10482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8541686" y="624788"/>
              <a:ext cx="1534085" cy="10482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6" b="88780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0382">
              <a:off x="9400704" y="659989"/>
              <a:ext cx="1534085" cy="104829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5465" y="4876832"/>
            <a:ext cx="5331945" cy="1503010"/>
            <a:chOff x="595465" y="4876832"/>
            <a:chExt cx="5331945" cy="15030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595465" y="4892801"/>
              <a:ext cx="1761215" cy="1434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2383976" y="4876832"/>
              <a:ext cx="1761215" cy="14342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00" b="93157" l="14058" r="894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4" t="9751" r="9867" b="4216"/>
            <a:stretch/>
          </p:blipFill>
          <p:spPr>
            <a:xfrm>
              <a:off x="4166195" y="4945558"/>
              <a:ext cx="1761215" cy="143428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2918" y="2437070"/>
            <a:ext cx="4799751" cy="1355602"/>
            <a:chOff x="442918" y="2437070"/>
            <a:chExt cx="4799751" cy="1355602"/>
          </a:xfrm>
        </p:grpSpPr>
        <p:sp>
          <p:nvSpPr>
            <p:cNvPr id="8" name="Oval 7"/>
            <p:cNvSpPr/>
            <p:nvPr/>
          </p:nvSpPr>
          <p:spPr>
            <a:xfrm>
              <a:off x="44291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47728" y="2463418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12706" y="2437070"/>
              <a:ext cx="1429963" cy="13292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56214" y="1537615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মোরগ?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8765" y="3919740"/>
            <a:ext cx="328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লাল মার্বেল?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2361" y="5959426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বই?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2390" y="256208"/>
            <a:ext cx="27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কলা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382</Words>
  <Application>Microsoft Office PowerPoint</Application>
  <PresentationFormat>Widescreen</PresentationFormat>
  <Paragraphs>117</Paragraphs>
  <Slides>25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ketra gps</dc:creator>
  <cp:lastModifiedBy>User</cp:lastModifiedBy>
  <cp:revision>137</cp:revision>
  <dcterms:created xsi:type="dcterms:W3CDTF">2018-09-10T15:30:32Z</dcterms:created>
  <dcterms:modified xsi:type="dcterms:W3CDTF">2021-01-06T12:51:51Z</dcterms:modified>
</cp:coreProperties>
</file>