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1/6/2021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1/6/2021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zzzzzzzzzzzzzzzzzzzzzzzzzzzzzzz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HP\Desktop\New folder\wwwww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51488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98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28800"/>
            <a:ext cx="45720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শিক্ষক</a:t>
            </a:r>
            <a:r>
              <a:rPr lang="en-US" dirty="0"/>
              <a:t> </a:t>
            </a:r>
            <a:r>
              <a:rPr lang="en-US" dirty="0" err="1"/>
              <a:t>পরিচিতি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0" y="282883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	</a:t>
            </a:r>
            <a:r>
              <a:rPr lang="en-US" dirty="0" err="1"/>
              <a:t>বনানী</a:t>
            </a:r>
            <a:r>
              <a:rPr lang="en-US" dirty="0"/>
              <a:t> </a:t>
            </a:r>
            <a:r>
              <a:rPr lang="en-US" dirty="0" err="1"/>
              <a:t>রানী</a:t>
            </a:r>
            <a:r>
              <a:rPr lang="en-US" dirty="0"/>
              <a:t> </a:t>
            </a:r>
            <a:r>
              <a:rPr lang="en-US" dirty="0" err="1"/>
              <a:t>সাহা</a:t>
            </a:r>
            <a:endParaRPr lang="en-US" dirty="0"/>
          </a:p>
          <a:p>
            <a:r>
              <a:rPr lang="en-US" dirty="0"/>
              <a:t>	</a:t>
            </a:r>
            <a:r>
              <a:rPr lang="en-US" dirty="0" err="1"/>
              <a:t>সহকারী</a:t>
            </a:r>
            <a:r>
              <a:rPr lang="en-US" dirty="0"/>
              <a:t> </a:t>
            </a:r>
            <a:r>
              <a:rPr lang="en-US" dirty="0" err="1"/>
              <a:t>শিক্ষক</a:t>
            </a:r>
            <a:endParaRPr lang="en-US" dirty="0"/>
          </a:p>
          <a:p>
            <a:r>
              <a:rPr lang="en-US" dirty="0" smtClean="0"/>
              <a:t>        </a:t>
            </a:r>
            <a:r>
              <a:rPr lang="en-US" dirty="0" err="1"/>
              <a:t>কেশবলাল</a:t>
            </a:r>
            <a:r>
              <a:rPr lang="en-US" dirty="0"/>
              <a:t> </a:t>
            </a:r>
            <a:r>
              <a:rPr lang="en-US" dirty="0" err="1"/>
              <a:t>মাধ্যমিক</a:t>
            </a:r>
            <a:r>
              <a:rPr lang="en-US" dirty="0"/>
              <a:t> </a:t>
            </a:r>
            <a:r>
              <a:rPr lang="en-US" dirty="0" err="1"/>
              <a:t>বিদ্যালয়</a:t>
            </a:r>
            <a:r>
              <a:rPr lang="en-US" dirty="0"/>
              <a:t>,</a:t>
            </a:r>
          </a:p>
          <a:p>
            <a:r>
              <a:rPr lang="en-US" dirty="0"/>
              <a:t>            </a:t>
            </a:r>
            <a:r>
              <a:rPr lang="en-US" dirty="0" smtClean="0"/>
              <a:t> </a:t>
            </a:r>
            <a:r>
              <a:rPr lang="en-US" dirty="0" err="1"/>
              <a:t>ভান্ডারিয়া</a:t>
            </a:r>
            <a:r>
              <a:rPr lang="en-US" dirty="0"/>
              <a:t>, </a:t>
            </a:r>
            <a:r>
              <a:rPr lang="en-US" dirty="0" err="1"/>
              <a:t>পিরোজপুর</a:t>
            </a:r>
            <a:r>
              <a:rPr lang="en-US" dirty="0"/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746337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dirty="0" smtClean="0"/>
              <a:t>           </a:t>
            </a:r>
          </a:p>
          <a:p>
            <a:pPr marL="45720" indent="0">
              <a:buNone/>
            </a:pPr>
            <a:r>
              <a:rPr lang="en-US" dirty="0"/>
              <a:t>	</a:t>
            </a:r>
            <a:r>
              <a:rPr lang="en-US" dirty="0" smtClean="0"/>
              <a:t>     </a:t>
            </a:r>
            <a:r>
              <a:rPr lang="en-US" dirty="0" err="1"/>
              <a:t>বিষয়ঃ</a:t>
            </a:r>
            <a:r>
              <a:rPr lang="en-US" dirty="0"/>
              <a:t>           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অর্থনীতি</a:t>
            </a:r>
            <a:endParaRPr lang="en-US" dirty="0"/>
          </a:p>
          <a:p>
            <a:pPr marL="45720" indent="0">
              <a:buNone/>
            </a:pPr>
            <a:r>
              <a:rPr lang="en-US" dirty="0"/>
              <a:t> </a:t>
            </a:r>
            <a:r>
              <a:rPr lang="en-US" dirty="0" smtClean="0"/>
              <a:t>	     </a:t>
            </a:r>
            <a:r>
              <a:rPr lang="en-US" dirty="0" err="1"/>
              <a:t>শ্রেনীঃ</a:t>
            </a:r>
            <a:r>
              <a:rPr lang="en-US" dirty="0"/>
              <a:t>            ১০ ম,</a:t>
            </a:r>
          </a:p>
          <a:p>
            <a:pPr marL="45720" indent="0">
              <a:buNone/>
            </a:pPr>
            <a:r>
              <a:rPr lang="en-US" dirty="0"/>
              <a:t> </a:t>
            </a:r>
            <a:r>
              <a:rPr lang="en-US" dirty="0" smtClean="0"/>
              <a:t>	    </a:t>
            </a:r>
            <a:r>
              <a:rPr lang="en-US" dirty="0" err="1"/>
              <a:t>অধ্যায়ঃ</a:t>
            </a:r>
            <a:r>
              <a:rPr lang="en-US" dirty="0"/>
              <a:t>        </a:t>
            </a:r>
            <a:r>
              <a:rPr lang="en-US" dirty="0" smtClean="0"/>
              <a:t>   ৫ম,</a:t>
            </a:r>
            <a:endParaRPr lang="en-US" dirty="0"/>
          </a:p>
          <a:p>
            <a:pPr marL="45720" indent="0">
              <a:buNone/>
            </a:pPr>
            <a:r>
              <a:rPr lang="en-US" dirty="0" smtClean="0"/>
              <a:t>	 </a:t>
            </a:r>
            <a:r>
              <a:rPr lang="en-US" dirty="0" err="1" smtClean="0"/>
              <a:t>বিশেষ</a:t>
            </a:r>
            <a:r>
              <a:rPr lang="en-US" dirty="0" smtClean="0"/>
              <a:t> </a:t>
            </a:r>
            <a:r>
              <a:rPr lang="en-US" dirty="0" err="1"/>
              <a:t>পাঠঃ</a:t>
            </a:r>
            <a:r>
              <a:rPr lang="en-US"/>
              <a:t>    </a:t>
            </a:r>
            <a:r>
              <a:rPr lang="en-US" smtClean="0"/>
              <a:t>    </a:t>
            </a:r>
            <a:r>
              <a:rPr lang="en-US" dirty="0" err="1" smtClean="0"/>
              <a:t>বাজার</a:t>
            </a:r>
            <a:r>
              <a:rPr lang="en-US" dirty="0" smtClean="0"/>
              <a:t>।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</a:t>
            </a:r>
            <a:r>
              <a:rPr lang="en-US" dirty="0" err="1" smtClean="0"/>
              <a:t>পাঠ</a:t>
            </a:r>
            <a:r>
              <a:rPr lang="en-US" dirty="0" smtClean="0"/>
              <a:t> </a:t>
            </a:r>
            <a:r>
              <a:rPr lang="en-US" dirty="0" err="1"/>
              <a:t>পরিচিতি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3713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zzzzzzzzzzzzzzzzzzzzzzzzzzzzzzzzzzzzzzzzzzzzzzzzzzzzzzzzz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76200"/>
            <a:ext cx="4533900" cy="678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"/>
            <a:ext cx="4495800" cy="678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920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1" y="0"/>
            <a:ext cx="46482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82" y="0"/>
            <a:ext cx="4475018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3973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  </a:t>
            </a:r>
            <a:r>
              <a:rPr lang="en-US" dirty="0" err="1" smtClean="0"/>
              <a:t>এই</a:t>
            </a:r>
            <a:r>
              <a:rPr lang="en-US" dirty="0" smtClean="0"/>
              <a:t> </a:t>
            </a:r>
            <a:r>
              <a:rPr lang="en-US" dirty="0" err="1"/>
              <a:t>অধ্যায়</a:t>
            </a:r>
            <a:r>
              <a:rPr lang="en-US" dirty="0"/>
              <a:t> </a:t>
            </a:r>
            <a:r>
              <a:rPr lang="en-US" dirty="0" err="1" smtClean="0"/>
              <a:t>শেষে</a:t>
            </a:r>
            <a:r>
              <a:rPr lang="en-US" dirty="0" smtClean="0"/>
              <a:t>—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বাজারের</a:t>
            </a:r>
            <a:r>
              <a:rPr lang="en-US" dirty="0" smtClean="0"/>
              <a:t> </a:t>
            </a:r>
            <a:r>
              <a:rPr lang="en-US" dirty="0" err="1" smtClean="0"/>
              <a:t>ধারণা</a:t>
            </a:r>
            <a:r>
              <a:rPr lang="en-US" dirty="0" smtClean="0"/>
              <a:t> </a:t>
            </a:r>
            <a:r>
              <a:rPr lang="en-US" dirty="0" err="1" smtClean="0"/>
              <a:t>ব্যাখ্যা</a:t>
            </a:r>
            <a:r>
              <a:rPr lang="en-US" dirty="0" smtClean="0"/>
              <a:t> </a:t>
            </a:r>
            <a:r>
              <a:rPr lang="en-US" dirty="0" err="1" smtClean="0"/>
              <a:t>করতে</a:t>
            </a:r>
            <a:r>
              <a:rPr lang="en-US" dirty="0" smtClean="0"/>
              <a:t> </a:t>
            </a:r>
            <a:r>
              <a:rPr lang="en-US" dirty="0" err="1" smtClean="0"/>
              <a:t>পারবে</a:t>
            </a:r>
            <a:r>
              <a:rPr lang="en-US" dirty="0" smtClean="0"/>
              <a:t>,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বাজার</a:t>
            </a:r>
            <a:r>
              <a:rPr lang="en-US" dirty="0" smtClean="0"/>
              <a:t> </a:t>
            </a:r>
            <a:r>
              <a:rPr lang="en-US" dirty="0" err="1" smtClean="0"/>
              <a:t>বিকাশের</a:t>
            </a:r>
            <a:r>
              <a:rPr lang="en-US" dirty="0" smtClean="0"/>
              <a:t> </a:t>
            </a:r>
            <a:r>
              <a:rPr lang="en-US" dirty="0" err="1" smtClean="0"/>
              <a:t>ধারা</a:t>
            </a:r>
            <a:r>
              <a:rPr lang="en-US" dirty="0" smtClean="0"/>
              <a:t> ও </a:t>
            </a:r>
            <a:r>
              <a:rPr lang="en-US" dirty="0" err="1" smtClean="0"/>
              <a:t>প্রকারভেদের</a:t>
            </a:r>
            <a:r>
              <a:rPr lang="en-US" dirty="0" smtClean="0"/>
              <a:t> </a:t>
            </a:r>
            <a:r>
              <a:rPr lang="en-US" dirty="0" err="1" smtClean="0"/>
              <a:t>বর্ণ্না</a:t>
            </a:r>
            <a:r>
              <a:rPr lang="en-US" dirty="0" smtClean="0"/>
              <a:t> </a:t>
            </a:r>
            <a:r>
              <a:rPr lang="en-US" dirty="0" err="1" smtClean="0"/>
              <a:t>করতে</a:t>
            </a:r>
            <a:r>
              <a:rPr lang="en-US" dirty="0" smtClean="0"/>
              <a:t>    </a:t>
            </a:r>
            <a:r>
              <a:rPr lang="en-US" dirty="0" err="1" smtClean="0"/>
              <a:t>পারবে</a:t>
            </a:r>
            <a:r>
              <a:rPr lang="en-US" dirty="0" smtClean="0"/>
              <a:t>,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বাংলাদেশে</a:t>
            </a:r>
            <a:r>
              <a:rPr lang="en-US" dirty="0" smtClean="0"/>
              <a:t> </a:t>
            </a:r>
            <a:r>
              <a:rPr lang="en-US" dirty="0" err="1" smtClean="0"/>
              <a:t>বাজারব্যবস্থার</a:t>
            </a:r>
            <a:r>
              <a:rPr lang="en-US" dirty="0" smtClean="0"/>
              <a:t> </a:t>
            </a:r>
            <a:r>
              <a:rPr lang="en-US" dirty="0" err="1" smtClean="0"/>
              <a:t>ধরন</a:t>
            </a:r>
            <a:r>
              <a:rPr lang="en-US" dirty="0" smtClean="0"/>
              <a:t> </a:t>
            </a:r>
            <a:r>
              <a:rPr lang="en-US" dirty="0" err="1" smtClean="0"/>
              <a:t>চিহ্নিত</a:t>
            </a:r>
            <a:r>
              <a:rPr lang="en-US" dirty="0" smtClean="0"/>
              <a:t> </a:t>
            </a:r>
            <a:r>
              <a:rPr lang="en-US" dirty="0" err="1" smtClean="0"/>
              <a:t>করতে</a:t>
            </a:r>
            <a:r>
              <a:rPr lang="en-US" dirty="0" smtClean="0"/>
              <a:t> </a:t>
            </a:r>
            <a:r>
              <a:rPr lang="en-US" dirty="0" err="1" smtClean="0"/>
              <a:t>পারবে</a:t>
            </a:r>
            <a:r>
              <a:rPr lang="en-US" dirty="0" smtClean="0"/>
              <a:t>।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</a:t>
            </a:r>
            <a:r>
              <a:rPr lang="en-US" dirty="0" err="1" smtClean="0"/>
              <a:t>শিক্ষন</a:t>
            </a:r>
            <a:r>
              <a:rPr lang="en-US" dirty="0" smtClean="0"/>
              <a:t> </a:t>
            </a:r>
            <a:r>
              <a:rPr lang="en-US" dirty="0" err="1" smtClean="0"/>
              <a:t>ফল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037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250" autoRev="1" fill="remove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4" dur="250" autoRev="1" fill="remove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" dur="250" autoRev="1" fill="remove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50" autoRev="1" fill="remove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250" autoRev="1" fill="remove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1" dur="250" autoRev="1" fill="remove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2" dur="250" autoRev="1" fill="remove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50" autoRev="1" fill="remove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250" autoRev="1" fill="remove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8" dur="250" autoRev="1" fill="remove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9" dur="250" autoRev="1" fill="remove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50" autoRev="1" fill="remove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400" dirty="0" smtClean="0"/>
              <a:t>      </a:t>
            </a:r>
            <a:endParaRPr lang="en-US" sz="2400" dirty="0" smtClean="0"/>
          </a:p>
          <a:p>
            <a:pPr marL="109728" indent="0">
              <a:buNone/>
            </a:pPr>
            <a:endParaRPr lang="en-US" sz="2400" dirty="0"/>
          </a:p>
          <a:p>
            <a:pPr marL="109728" indent="0">
              <a:buNone/>
            </a:pPr>
            <a:r>
              <a:rPr lang="en-US" sz="2400" dirty="0" smtClean="0"/>
              <a:t>	  </a:t>
            </a:r>
            <a:r>
              <a:rPr lang="en-US" sz="2400" dirty="0" err="1" smtClean="0"/>
              <a:t>সুবেদ</a:t>
            </a:r>
            <a:r>
              <a:rPr lang="en-US" sz="2400" dirty="0" smtClean="0"/>
              <a:t> </a:t>
            </a:r>
            <a:r>
              <a:rPr lang="en-US" sz="2400" dirty="0" err="1" smtClean="0"/>
              <a:t>আলী</a:t>
            </a:r>
            <a:r>
              <a:rPr lang="en-US" sz="2400" dirty="0" smtClean="0"/>
              <a:t> </a:t>
            </a:r>
            <a:r>
              <a:rPr lang="en-US" sz="2400" dirty="0" err="1" smtClean="0"/>
              <a:t>একজন</a:t>
            </a:r>
            <a:r>
              <a:rPr lang="en-US" sz="2400" dirty="0" smtClean="0"/>
              <a:t> </a:t>
            </a:r>
            <a:r>
              <a:rPr lang="en-US" sz="2400" dirty="0" err="1" smtClean="0"/>
              <a:t>চাকরিজীবী।মাসের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শুরুতে</a:t>
            </a:r>
            <a:r>
              <a:rPr lang="en-US" sz="2400" dirty="0" smtClean="0"/>
              <a:t> </a:t>
            </a:r>
            <a:r>
              <a:rPr lang="en-US" sz="2400" dirty="0" err="1" smtClean="0"/>
              <a:t>সংসারের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প্রয়োজনীয়</a:t>
            </a:r>
            <a:r>
              <a:rPr lang="en-US" sz="2400" dirty="0" smtClean="0"/>
              <a:t> </a:t>
            </a:r>
            <a:r>
              <a:rPr lang="en-US" sz="2400" dirty="0" err="1" smtClean="0"/>
              <a:t>দ্রব্য</a:t>
            </a:r>
            <a:r>
              <a:rPr lang="en-US" sz="2400" dirty="0" smtClean="0"/>
              <a:t> </a:t>
            </a:r>
            <a:r>
              <a:rPr lang="en-US" sz="2400" dirty="0" err="1" smtClean="0"/>
              <a:t>কেনার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জন্য</a:t>
            </a:r>
            <a:r>
              <a:rPr lang="en-US" sz="2400" dirty="0" smtClean="0"/>
              <a:t> </a:t>
            </a:r>
            <a:r>
              <a:rPr lang="en-US" sz="2400" dirty="0" err="1" smtClean="0"/>
              <a:t>নিউমার্কেট</a:t>
            </a:r>
            <a:r>
              <a:rPr lang="en-US" sz="2400" dirty="0" smtClean="0"/>
              <a:t> </a:t>
            </a:r>
            <a:r>
              <a:rPr lang="en-US" sz="2400" dirty="0" err="1" smtClean="0"/>
              <a:t>গেলেন।বিক্রেতারা</a:t>
            </a:r>
            <a:r>
              <a:rPr lang="en-US" sz="2400" dirty="0" smtClean="0"/>
              <a:t> </a:t>
            </a:r>
            <a:r>
              <a:rPr lang="en-US" sz="2400" dirty="0" err="1" smtClean="0"/>
              <a:t>নগদ</a:t>
            </a:r>
            <a:r>
              <a:rPr lang="en-US" sz="2400" dirty="0" smtClean="0"/>
              <a:t> </a:t>
            </a:r>
            <a:r>
              <a:rPr lang="en-US" sz="2400" dirty="0" err="1" smtClean="0"/>
              <a:t>টাকার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বিনিময়ে</a:t>
            </a:r>
            <a:r>
              <a:rPr lang="en-US" sz="2400" dirty="0" smtClean="0"/>
              <a:t> </a:t>
            </a:r>
            <a:r>
              <a:rPr lang="en-US" sz="2400" dirty="0" err="1" smtClean="0"/>
              <a:t>সুবেদ</a:t>
            </a:r>
            <a:r>
              <a:rPr lang="en-US" sz="2400" dirty="0" smtClean="0"/>
              <a:t> </a:t>
            </a:r>
            <a:r>
              <a:rPr lang="en-US" sz="2400" dirty="0" err="1" smtClean="0"/>
              <a:t>আলীর</a:t>
            </a:r>
            <a:r>
              <a:rPr lang="en-US" sz="2400" dirty="0" smtClean="0"/>
              <a:t> </a:t>
            </a:r>
            <a:r>
              <a:rPr lang="en-US" sz="2400" dirty="0" err="1" smtClean="0"/>
              <a:t>নিকট</a:t>
            </a:r>
            <a:r>
              <a:rPr lang="en-US" sz="2400" dirty="0" smtClean="0"/>
              <a:t> </a:t>
            </a:r>
            <a:r>
              <a:rPr lang="en-US" sz="2400" dirty="0" err="1" smtClean="0"/>
              <a:t>পণ্য</a:t>
            </a:r>
            <a:r>
              <a:rPr lang="en-US" sz="2400" dirty="0" smtClean="0"/>
              <a:t> </a:t>
            </a:r>
            <a:r>
              <a:rPr lang="en-US" sz="2400" dirty="0" err="1" smtClean="0"/>
              <a:t>বিক্রয়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করলেন।সাধারন</a:t>
            </a:r>
            <a:r>
              <a:rPr lang="en-US" sz="2400" dirty="0" smtClean="0"/>
              <a:t> </a:t>
            </a:r>
            <a:r>
              <a:rPr lang="en-US" sz="2400" dirty="0" err="1" smtClean="0"/>
              <a:t>ভাবে</a:t>
            </a:r>
            <a:r>
              <a:rPr lang="en-US" sz="2400" dirty="0" smtClean="0"/>
              <a:t> </a:t>
            </a:r>
            <a:r>
              <a:rPr lang="en-US" sz="2400" dirty="0" err="1" smtClean="0"/>
              <a:t>এই</a:t>
            </a:r>
            <a:r>
              <a:rPr lang="en-US" sz="2400" dirty="0" smtClean="0"/>
              <a:t> </a:t>
            </a:r>
            <a:r>
              <a:rPr lang="en-US" sz="2400" dirty="0" err="1" smtClean="0"/>
              <a:t>ঘটনাকে</a:t>
            </a:r>
            <a:r>
              <a:rPr lang="en-US" sz="2400" dirty="0" smtClean="0"/>
              <a:t> </a:t>
            </a:r>
            <a:r>
              <a:rPr lang="en-US" sz="2400" dirty="0" err="1" smtClean="0"/>
              <a:t>বাজার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বলে</a:t>
            </a:r>
            <a:r>
              <a:rPr lang="en-US" sz="2400" dirty="0" smtClean="0"/>
              <a:t>।</a:t>
            </a:r>
            <a:endParaRPr lang="en-US" sz="2400" dirty="0"/>
          </a:p>
          <a:p>
            <a:pPr marL="109728" indent="0">
              <a:buNone/>
            </a:pPr>
            <a:endParaRPr lang="en-US" sz="2400" dirty="0" smtClean="0"/>
          </a:p>
          <a:p>
            <a:pPr marL="109728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</a:t>
            </a:r>
            <a:r>
              <a:rPr lang="en-US" sz="2400" dirty="0" smtClean="0"/>
              <a:t>   </a:t>
            </a:r>
            <a:r>
              <a:rPr lang="en-US" sz="2400" dirty="0" err="1" smtClean="0"/>
              <a:t>অর্থনীতিতে</a:t>
            </a:r>
            <a:r>
              <a:rPr lang="en-US" sz="2400" dirty="0" smtClean="0"/>
              <a:t> </a:t>
            </a:r>
            <a:r>
              <a:rPr lang="en-US" sz="2400" dirty="0" err="1" smtClean="0"/>
              <a:t>বাজার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বলতে</a:t>
            </a:r>
            <a:r>
              <a:rPr lang="en-US" sz="2400" dirty="0" smtClean="0"/>
              <a:t> </a:t>
            </a:r>
            <a:r>
              <a:rPr lang="en-US" sz="2400" dirty="0" err="1" smtClean="0"/>
              <a:t>শুধু</a:t>
            </a:r>
            <a:r>
              <a:rPr lang="en-US" sz="2400" dirty="0" smtClean="0"/>
              <a:t> </a:t>
            </a:r>
            <a:r>
              <a:rPr lang="en-US" sz="2400" dirty="0" err="1" smtClean="0"/>
              <a:t>বেচাকেনার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নিদৃস্ট</a:t>
            </a:r>
            <a:r>
              <a:rPr lang="en-US" sz="2400" dirty="0" smtClean="0"/>
              <a:t> </a:t>
            </a:r>
            <a:r>
              <a:rPr lang="en-US" sz="2400" dirty="0" err="1" smtClean="0"/>
              <a:t>স্থানকেই</a:t>
            </a:r>
            <a:r>
              <a:rPr lang="en-US" sz="2400" dirty="0"/>
              <a:t> </a:t>
            </a:r>
            <a:r>
              <a:rPr lang="en-US" sz="2400" dirty="0" err="1" smtClean="0"/>
              <a:t>বোঝায়</a:t>
            </a:r>
            <a:r>
              <a:rPr lang="en-US" sz="2400" dirty="0" smtClean="0"/>
              <a:t> </a:t>
            </a:r>
            <a:r>
              <a:rPr lang="en-US" sz="2400" dirty="0" err="1" smtClean="0"/>
              <a:t>না</a:t>
            </a:r>
            <a:r>
              <a:rPr lang="en-US" sz="2400" dirty="0" smtClean="0"/>
              <a:t> </a:t>
            </a:r>
            <a:r>
              <a:rPr lang="en-US" sz="2400" dirty="0" err="1" smtClean="0"/>
              <a:t>বরং</a:t>
            </a:r>
            <a:r>
              <a:rPr lang="en-US" sz="2400" dirty="0" smtClean="0"/>
              <a:t> </a:t>
            </a:r>
            <a:r>
              <a:rPr lang="en-US" sz="2400" dirty="0" err="1" smtClean="0"/>
              <a:t>বাজার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হল</a:t>
            </a:r>
            <a:r>
              <a:rPr lang="en-US" sz="2400" dirty="0" smtClean="0"/>
              <a:t> </a:t>
            </a:r>
            <a:r>
              <a:rPr lang="en-US" sz="2400" dirty="0" err="1" smtClean="0"/>
              <a:t>একটি</a:t>
            </a:r>
            <a:r>
              <a:rPr lang="en-US" sz="2400" dirty="0"/>
              <a:t> </a:t>
            </a:r>
            <a:r>
              <a:rPr lang="en-US" sz="2400" dirty="0" err="1" smtClean="0"/>
              <a:t>প্রক্রিয়া।এ</a:t>
            </a:r>
            <a:r>
              <a:rPr lang="en-US" sz="2400" dirty="0"/>
              <a:t> </a:t>
            </a:r>
            <a:r>
              <a:rPr lang="en-US" sz="2400" dirty="0" err="1" smtClean="0"/>
              <a:t>প্রক্রিয়ায়</a:t>
            </a:r>
            <a:r>
              <a:rPr lang="en-US" sz="2400" dirty="0" smtClean="0"/>
              <a:t> </a:t>
            </a:r>
            <a:r>
              <a:rPr lang="en-US" sz="2400" dirty="0" err="1" smtClean="0"/>
              <a:t>বিভিন্নভাবে</a:t>
            </a:r>
            <a:r>
              <a:rPr lang="en-US" sz="2400" dirty="0" smtClean="0"/>
              <a:t> </a:t>
            </a:r>
            <a:r>
              <a:rPr lang="en-US" sz="2400" dirty="0" err="1" smtClean="0"/>
              <a:t>ক্রেতা</a:t>
            </a:r>
            <a:r>
              <a:rPr lang="en-US" sz="2400" dirty="0" smtClean="0"/>
              <a:t>/</a:t>
            </a:r>
            <a:r>
              <a:rPr lang="en-US" sz="2400" dirty="0" err="1" smtClean="0"/>
              <a:t>বিক্রেতার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মাঝে</a:t>
            </a:r>
            <a:r>
              <a:rPr lang="en-US" sz="2400" dirty="0" smtClean="0"/>
              <a:t> </a:t>
            </a:r>
            <a:r>
              <a:rPr lang="en-US" sz="2400" dirty="0" err="1" smtClean="0"/>
              <a:t>পন্য</a:t>
            </a:r>
            <a:r>
              <a:rPr lang="en-US" sz="2400" dirty="0" smtClean="0"/>
              <a:t> </a:t>
            </a:r>
            <a:r>
              <a:rPr lang="en-US" sz="2400" dirty="0" err="1" smtClean="0"/>
              <a:t>বেচাকেনা</a:t>
            </a:r>
            <a:r>
              <a:rPr lang="en-US" sz="2400" dirty="0" smtClean="0"/>
              <a:t> </a:t>
            </a:r>
            <a:r>
              <a:rPr lang="en-US" sz="2400" dirty="0" err="1" smtClean="0"/>
              <a:t>হতে</a:t>
            </a:r>
            <a:r>
              <a:rPr lang="en-US" sz="2400" dirty="0" smtClean="0"/>
              <a:t> </a:t>
            </a:r>
            <a:r>
              <a:rPr lang="en-US" sz="2400" dirty="0" err="1" smtClean="0"/>
              <a:t>পারে</a:t>
            </a:r>
            <a:r>
              <a:rPr lang="en-US" sz="2400" dirty="0" smtClean="0"/>
              <a:t>।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                  </a:t>
            </a:r>
            <a:r>
              <a:rPr lang="en-US" dirty="0" err="1" smtClean="0">
                <a:solidFill>
                  <a:srgbClr val="00B050"/>
                </a:solidFill>
              </a:rPr>
              <a:t>বাজার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525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সময়ের</a:t>
            </a:r>
            <a:r>
              <a:rPr lang="en-US" dirty="0" smtClean="0"/>
              <a:t> </a:t>
            </a:r>
            <a:r>
              <a:rPr lang="en-US" dirty="0" err="1" smtClean="0"/>
              <a:t>পরিপ্রেক্ষিতে</a:t>
            </a:r>
            <a:r>
              <a:rPr lang="en-US" dirty="0" smtClean="0"/>
              <a:t> </a:t>
            </a:r>
            <a:r>
              <a:rPr lang="en-US" dirty="0" err="1" smtClean="0"/>
              <a:t>বাজারের</a:t>
            </a:r>
            <a:r>
              <a:rPr lang="en-US" dirty="0" smtClean="0"/>
              <a:t> </a:t>
            </a:r>
            <a:r>
              <a:rPr lang="en-US" dirty="0" err="1" smtClean="0"/>
              <a:t>উৎপত্তি</a:t>
            </a:r>
            <a:r>
              <a:rPr lang="en-US" dirty="0"/>
              <a:t> </a:t>
            </a:r>
            <a:r>
              <a:rPr lang="en-US" dirty="0" err="1" smtClean="0"/>
              <a:t>বিভিন্ন</a:t>
            </a:r>
            <a:r>
              <a:rPr lang="en-US" dirty="0" smtClean="0"/>
              <a:t> </a:t>
            </a:r>
            <a:r>
              <a:rPr lang="en-US" dirty="0" err="1" smtClean="0"/>
              <a:t>ধরনের</a:t>
            </a:r>
            <a:r>
              <a:rPr lang="en-US" dirty="0" smtClean="0"/>
              <a:t> </a:t>
            </a:r>
            <a:r>
              <a:rPr lang="en-US" dirty="0" err="1" smtClean="0"/>
              <a:t>হয়েছে</a:t>
            </a:r>
            <a:r>
              <a:rPr lang="en-US" dirty="0" smtClean="0"/>
              <a:t>।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     ১/ </a:t>
            </a:r>
            <a:r>
              <a:rPr lang="en-US" dirty="0" err="1" smtClean="0"/>
              <a:t>অতি</a:t>
            </a:r>
            <a:r>
              <a:rPr lang="en-US" dirty="0"/>
              <a:t> </a:t>
            </a:r>
            <a:r>
              <a:rPr lang="en-US" dirty="0" err="1" smtClean="0"/>
              <a:t>স্বল্পকালীন</a:t>
            </a:r>
            <a:r>
              <a:rPr lang="en-US" dirty="0" smtClean="0"/>
              <a:t> </a:t>
            </a:r>
            <a:r>
              <a:rPr lang="en-US" dirty="0" err="1" smtClean="0"/>
              <a:t>বাজারঃ</a:t>
            </a:r>
            <a:r>
              <a:rPr lang="en-US" dirty="0" smtClean="0"/>
              <a:t> এ </a:t>
            </a:r>
            <a:r>
              <a:rPr lang="en-US" dirty="0" err="1" smtClean="0"/>
              <a:t>ধরনের</a:t>
            </a:r>
            <a:r>
              <a:rPr lang="en-US" dirty="0" smtClean="0"/>
              <a:t> </a:t>
            </a:r>
            <a:r>
              <a:rPr lang="en-US" dirty="0" err="1" smtClean="0"/>
              <a:t>বাজারে</a:t>
            </a:r>
            <a:r>
              <a:rPr lang="en-US" dirty="0" smtClean="0"/>
              <a:t> </a:t>
            </a:r>
            <a:r>
              <a:rPr lang="en-US" dirty="0" err="1" smtClean="0"/>
              <a:t>স্বল্প</a:t>
            </a:r>
            <a:r>
              <a:rPr lang="en-US" dirty="0" smtClean="0"/>
              <a:t> </a:t>
            </a:r>
            <a:r>
              <a:rPr lang="en-US" dirty="0" err="1" smtClean="0"/>
              <a:t>সময়ের</a:t>
            </a:r>
            <a:r>
              <a:rPr lang="en-US" dirty="0" smtClean="0"/>
              <a:t> </a:t>
            </a:r>
            <a:r>
              <a:rPr lang="en-US" dirty="0" err="1" smtClean="0"/>
              <a:t>মধ্যে</a:t>
            </a:r>
            <a:r>
              <a:rPr lang="en-US" dirty="0" smtClean="0"/>
              <a:t> </a:t>
            </a:r>
            <a:r>
              <a:rPr lang="en-US" dirty="0" err="1" smtClean="0"/>
              <a:t>পণ্যের</a:t>
            </a:r>
            <a:r>
              <a:rPr lang="en-US" dirty="0" smtClean="0"/>
              <a:t> </a:t>
            </a:r>
            <a:r>
              <a:rPr lang="en-US" dirty="0" err="1" smtClean="0"/>
              <a:t>চাহিদা</a:t>
            </a:r>
            <a:r>
              <a:rPr lang="en-US" dirty="0" smtClean="0"/>
              <a:t> ও </a:t>
            </a:r>
            <a:r>
              <a:rPr lang="en-US" dirty="0" err="1" smtClean="0"/>
              <a:t>দাম</a:t>
            </a:r>
            <a:r>
              <a:rPr lang="en-US" dirty="0" smtClean="0"/>
              <a:t> </a:t>
            </a:r>
            <a:r>
              <a:rPr lang="en-US" dirty="0" err="1" smtClean="0"/>
              <a:t>বৃদ্ধি</a:t>
            </a:r>
            <a:r>
              <a:rPr lang="en-US" dirty="0"/>
              <a:t> </a:t>
            </a:r>
            <a:r>
              <a:rPr lang="en-US" dirty="0" err="1" smtClean="0"/>
              <a:t>হলেও</a:t>
            </a:r>
            <a:r>
              <a:rPr lang="en-US" dirty="0" smtClean="0"/>
              <a:t> </a:t>
            </a:r>
            <a:r>
              <a:rPr lang="en-US" dirty="0" err="1" smtClean="0"/>
              <a:t>পরিবর্তন</a:t>
            </a:r>
            <a:r>
              <a:rPr lang="en-US" dirty="0" smtClean="0"/>
              <a:t> </a:t>
            </a:r>
            <a:r>
              <a:rPr lang="en-US" dirty="0" err="1" smtClean="0"/>
              <a:t>করা</a:t>
            </a:r>
            <a:r>
              <a:rPr lang="en-US" dirty="0" smtClean="0"/>
              <a:t> </a:t>
            </a:r>
            <a:r>
              <a:rPr lang="en-US" dirty="0" err="1" smtClean="0"/>
              <a:t>যায়</a:t>
            </a:r>
            <a:r>
              <a:rPr lang="en-US" dirty="0" smtClean="0"/>
              <a:t> </a:t>
            </a:r>
            <a:r>
              <a:rPr lang="en-US" dirty="0" err="1" smtClean="0"/>
              <a:t>না</a:t>
            </a:r>
            <a:r>
              <a:rPr lang="en-US" dirty="0" smtClean="0"/>
              <a:t>।</a:t>
            </a:r>
          </a:p>
          <a:p>
            <a:endParaRPr lang="en-US" dirty="0" smtClean="0"/>
          </a:p>
          <a:p>
            <a:r>
              <a:rPr lang="en-US" dirty="0" smtClean="0"/>
              <a:t>      ২/</a:t>
            </a:r>
            <a:r>
              <a:rPr lang="en-US" dirty="0" err="1" smtClean="0"/>
              <a:t>স্বল্পকালীন</a:t>
            </a:r>
            <a:r>
              <a:rPr lang="en-US" dirty="0" smtClean="0"/>
              <a:t> </a:t>
            </a:r>
            <a:r>
              <a:rPr lang="en-US" dirty="0" err="1" smtClean="0"/>
              <a:t>বাজারঃএই</a:t>
            </a:r>
            <a:r>
              <a:rPr lang="en-US" dirty="0"/>
              <a:t> </a:t>
            </a:r>
            <a:r>
              <a:rPr lang="en-US" dirty="0" err="1" smtClean="0"/>
              <a:t>বাজারে</a:t>
            </a:r>
            <a:r>
              <a:rPr lang="en-US" dirty="0" smtClean="0"/>
              <a:t> </a:t>
            </a:r>
            <a:r>
              <a:rPr lang="en-US" dirty="0" err="1" smtClean="0"/>
              <a:t>ফার্ম</a:t>
            </a:r>
            <a:r>
              <a:rPr lang="en-US" dirty="0" smtClean="0"/>
              <a:t> </a:t>
            </a:r>
            <a:r>
              <a:rPr lang="en-US" dirty="0" err="1" smtClean="0"/>
              <a:t>নির্দিষ্ট</a:t>
            </a:r>
            <a:r>
              <a:rPr lang="en-US" dirty="0" smtClean="0"/>
              <a:t> </a:t>
            </a:r>
            <a:r>
              <a:rPr lang="en-US" dirty="0" err="1" smtClean="0"/>
              <a:t>আয়তনের</a:t>
            </a:r>
            <a:r>
              <a:rPr lang="en-US" dirty="0" smtClean="0"/>
              <a:t> </a:t>
            </a:r>
            <a:r>
              <a:rPr lang="en-US" dirty="0" err="1" smtClean="0"/>
              <a:t>মধ্যে</a:t>
            </a:r>
            <a:r>
              <a:rPr lang="en-US" dirty="0" smtClean="0"/>
              <a:t> </a:t>
            </a:r>
            <a:r>
              <a:rPr lang="en-US" dirty="0" err="1" smtClean="0"/>
              <a:t>থেকে</a:t>
            </a:r>
            <a:r>
              <a:rPr lang="en-US" dirty="0" smtClean="0"/>
              <a:t> </a:t>
            </a:r>
            <a:r>
              <a:rPr lang="en-US" dirty="0" err="1" smtClean="0"/>
              <a:t>পরিবর্তন</a:t>
            </a:r>
            <a:r>
              <a:rPr lang="en-US" dirty="0" smtClean="0"/>
              <a:t> </a:t>
            </a:r>
            <a:r>
              <a:rPr lang="en-US" dirty="0" err="1" smtClean="0"/>
              <a:t>আনতে</a:t>
            </a:r>
            <a:r>
              <a:rPr lang="en-US" dirty="0" smtClean="0"/>
              <a:t> </a:t>
            </a:r>
            <a:r>
              <a:rPr lang="en-US" dirty="0" err="1" smtClean="0"/>
              <a:t>পারে</a:t>
            </a:r>
            <a:r>
              <a:rPr lang="en-US" dirty="0" smtClean="0"/>
              <a:t>।</a:t>
            </a:r>
          </a:p>
          <a:p>
            <a:endParaRPr lang="en-US" dirty="0" smtClean="0"/>
          </a:p>
          <a:p>
            <a:r>
              <a:rPr lang="en-US" dirty="0" smtClean="0"/>
              <a:t>     ৩/</a:t>
            </a:r>
            <a:r>
              <a:rPr lang="en-US" dirty="0" err="1" smtClean="0"/>
              <a:t>দীর্ঘকালীন</a:t>
            </a:r>
            <a:r>
              <a:rPr lang="en-US" dirty="0" smtClean="0"/>
              <a:t> </a:t>
            </a:r>
            <a:r>
              <a:rPr lang="en-US" dirty="0" err="1" smtClean="0"/>
              <a:t>বাজারঃ</a:t>
            </a:r>
            <a:r>
              <a:rPr lang="en-US" dirty="0" smtClean="0"/>
              <a:t> </a:t>
            </a:r>
            <a:r>
              <a:rPr lang="en-US" dirty="0" err="1" smtClean="0"/>
              <a:t>এই</a:t>
            </a:r>
            <a:r>
              <a:rPr lang="en-US" dirty="0"/>
              <a:t> </a:t>
            </a:r>
            <a:r>
              <a:rPr lang="en-US" dirty="0" err="1" smtClean="0"/>
              <a:t>বাজারে</a:t>
            </a:r>
            <a:r>
              <a:rPr lang="en-US" dirty="0" smtClean="0"/>
              <a:t> </a:t>
            </a:r>
            <a:r>
              <a:rPr lang="en-US" dirty="0" err="1" smtClean="0"/>
              <a:t>চাহিদার</a:t>
            </a:r>
            <a:r>
              <a:rPr lang="en-US" dirty="0" smtClean="0"/>
              <a:t> </a:t>
            </a:r>
            <a:r>
              <a:rPr lang="en-US" dirty="0" err="1" smtClean="0"/>
              <a:t>যেকোন</a:t>
            </a:r>
            <a:r>
              <a:rPr lang="en-US" dirty="0" smtClean="0"/>
              <a:t> </a:t>
            </a:r>
            <a:r>
              <a:rPr lang="en-US" dirty="0" err="1" smtClean="0"/>
              <a:t>পরিবর্তনের</a:t>
            </a:r>
            <a:r>
              <a:rPr lang="en-US" dirty="0" smtClean="0"/>
              <a:t> </a:t>
            </a:r>
            <a:r>
              <a:rPr lang="en-US" dirty="0" err="1" smtClean="0"/>
              <a:t>সাথে</a:t>
            </a:r>
            <a:r>
              <a:rPr lang="en-US" dirty="0" smtClean="0"/>
              <a:t>  </a:t>
            </a:r>
            <a:r>
              <a:rPr lang="en-US" dirty="0"/>
              <a:t> </a:t>
            </a:r>
            <a:r>
              <a:rPr lang="en-US" dirty="0" err="1" smtClean="0"/>
              <a:t>যগানের</a:t>
            </a:r>
            <a:r>
              <a:rPr lang="en-US" dirty="0" smtClean="0"/>
              <a:t> </a:t>
            </a:r>
            <a:r>
              <a:rPr lang="en-US" dirty="0" err="1" smtClean="0"/>
              <a:t>পরিবর্তন</a:t>
            </a:r>
            <a:r>
              <a:rPr lang="en-US" dirty="0" smtClean="0"/>
              <a:t> </a:t>
            </a:r>
            <a:r>
              <a:rPr lang="en-US" dirty="0" err="1" smtClean="0"/>
              <a:t>সম্ভব</a:t>
            </a:r>
            <a:r>
              <a:rPr lang="en-US" dirty="0" smtClean="0"/>
              <a:t>।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 </a:t>
            </a:r>
            <a:r>
              <a:rPr lang="en-US" dirty="0" err="1" smtClean="0">
                <a:solidFill>
                  <a:srgbClr val="FF0000"/>
                </a:solidFill>
              </a:rPr>
              <a:t>বাজারের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বিকাশ</a:t>
            </a:r>
            <a:r>
              <a:rPr lang="en-US" dirty="0" smtClean="0">
                <a:solidFill>
                  <a:srgbClr val="FF0000"/>
                </a:solidFill>
              </a:rPr>
              <a:t> ও </a:t>
            </a:r>
            <a:r>
              <a:rPr lang="en-US" dirty="0" err="1" smtClean="0">
                <a:solidFill>
                  <a:srgbClr val="FF0000"/>
                </a:solidFill>
              </a:rPr>
              <a:t>প্রকারভেদ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3709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অঞ্চল</a:t>
            </a:r>
            <a:r>
              <a:rPr lang="en-US" dirty="0" smtClean="0"/>
              <a:t> </a:t>
            </a:r>
            <a:r>
              <a:rPr lang="en-US" dirty="0" err="1"/>
              <a:t>ভেদে</a:t>
            </a:r>
            <a:r>
              <a:rPr lang="en-US" dirty="0"/>
              <a:t> </a:t>
            </a:r>
            <a:r>
              <a:rPr lang="en-US" dirty="0" err="1" smtClean="0"/>
              <a:t>বাজারকে</a:t>
            </a:r>
            <a:r>
              <a:rPr lang="en-US" dirty="0" smtClean="0"/>
              <a:t> </a:t>
            </a:r>
            <a:r>
              <a:rPr lang="en-US" dirty="0" err="1" smtClean="0"/>
              <a:t>তিন</a:t>
            </a:r>
            <a:r>
              <a:rPr lang="en-US" dirty="0" smtClean="0"/>
              <a:t> </a:t>
            </a:r>
            <a:r>
              <a:rPr lang="en-US" dirty="0" err="1" smtClean="0"/>
              <a:t>ভাগে</a:t>
            </a:r>
            <a:r>
              <a:rPr lang="en-US" dirty="0" smtClean="0"/>
              <a:t> </a:t>
            </a:r>
            <a:r>
              <a:rPr lang="en-US" dirty="0" err="1" smtClean="0"/>
              <a:t>ভাগ</a:t>
            </a:r>
            <a:r>
              <a:rPr lang="en-US" dirty="0" smtClean="0"/>
              <a:t> </a:t>
            </a:r>
            <a:r>
              <a:rPr lang="en-US" dirty="0" err="1" smtClean="0"/>
              <a:t>করা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।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     </a:t>
            </a:r>
            <a:r>
              <a:rPr lang="en-US" dirty="0" err="1" smtClean="0"/>
              <a:t>স্থানীয়</a:t>
            </a:r>
            <a:r>
              <a:rPr lang="en-US" dirty="0" smtClean="0"/>
              <a:t> </a:t>
            </a:r>
            <a:r>
              <a:rPr lang="en-US" dirty="0" err="1" smtClean="0"/>
              <a:t>বাজারঃ</a:t>
            </a:r>
            <a:r>
              <a:rPr lang="en-US" dirty="0" smtClean="0"/>
              <a:t> </a:t>
            </a:r>
            <a:r>
              <a:rPr lang="en-US" dirty="0" err="1" smtClean="0"/>
              <a:t>দ্রব্যের</a:t>
            </a:r>
            <a:r>
              <a:rPr lang="en-US" dirty="0" smtClean="0"/>
              <a:t> </a:t>
            </a:r>
            <a:r>
              <a:rPr lang="en-US" dirty="0" err="1" smtClean="0"/>
              <a:t>ক্রেতা</a:t>
            </a:r>
            <a:r>
              <a:rPr lang="en-US" dirty="0" smtClean="0"/>
              <a:t> ও </a:t>
            </a:r>
            <a:r>
              <a:rPr lang="en-US" dirty="0" err="1" smtClean="0"/>
              <a:t>বিক্রেতা</a:t>
            </a:r>
            <a:r>
              <a:rPr lang="en-US" dirty="0" smtClean="0"/>
              <a:t> </a:t>
            </a:r>
            <a:r>
              <a:rPr lang="en-US" dirty="0" err="1" smtClean="0"/>
              <a:t>নির্দিস্ট</a:t>
            </a:r>
            <a:r>
              <a:rPr lang="en-US" dirty="0" smtClean="0"/>
              <a:t> </a:t>
            </a:r>
            <a:r>
              <a:rPr lang="en-US" dirty="0" err="1" smtClean="0"/>
              <a:t>অঞ্চলে</a:t>
            </a:r>
            <a:r>
              <a:rPr lang="en-US" dirty="0" smtClean="0"/>
              <a:t> </a:t>
            </a:r>
            <a:r>
              <a:rPr lang="en-US" dirty="0" err="1" smtClean="0"/>
              <a:t>সীমাবদ্ব</a:t>
            </a:r>
            <a:r>
              <a:rPr lang="en-US" dirty="0" smtClean="0"/>
              <a:t> </a:t>
            </a:r>
            <a:r>
              <a:rPr lang="en-US" dirty="0" err="1" smtClean="0"/>
              <a:t>থাকে</a:t>
            </a:r>
            <a:r>
              <a:rPr lang="en-US" dirty="0" smtClean="0"/>
              <a:t>।</a:t>
            </a:r>
          </a:p>
          <a:p>
            <a:endParaRPr lang="en-US" dirty="0" smtClean="0"/>
          </a:p>
          <a:p>
            <a:r>
              <a:rPr lang="en-US" dirty="0" smtClean="0"/>
              <a:t>     </a:t>
            </a:r>
            <a:r>
              <a:rPr lang="en-US" dirty="0" err="1" smtClean="0"/>
              <a:t>জাতীয়</a:t>
            </a:r>
            <a:r>
              <a:rPr lang="en-US" dirty="0" smtClean="0"/>
              <a:t> </a:t>
            </a:r>
            <a:r>
              <a:rPr lang="en-US" dirty="0" err="1" smtClean="0"/>
              <a:t>বাজারঃ</a:t>
            </a:r>
            <a:r>
              <a:rPr lang="en-US" dirty="0" smtClean="0"/>
              <a:t> </a:t>
            </a:r>
            <a:r>
              <a:rPr lang="en-US" dirty="0" err="1" smtClean="0"/>
              <a:t>যে</a:t>
            </a:r>
            <a:r>
              <a:rPr lang="en-US" dirty="0" smtClean="0"/>
              <a:t> </a:t>
            </a:r>
            <a:r>
              <a:rPr lang="en-US" dirty="0" err="1" smtClean="0"/>
              <a:t>দ্রব্যবের</a:t>
            </a:r>
            <a:r>
              <a:rPr lang="en-US" dirty="0" smtClean="0"/>
              <a:t> </a:t>
            </a:r>
            <a:r>
              <a:rPr lang="en-US" dirty="0" err="1" smtClean="0"/>
              <a:t>ক্রেতা</a:t>
            </a:r>
            <a:r>
              <a:rPr lang="en-US" dirty="0" smtClean="0"/>
              <a:t> ও </a:t>
            </a:r>
            <a:r>
              <a:rPr lang="en-US" dirty="0" err="1" smtClean="0"/>
              <a:t>বিক্রেতা</a:t>
            </a:r>
            <a:r>
              <a:rPr lang="en-US" dirty="0" smtClean="0"/>
              <a:t> </a:t>
            </a:r>
            <a:r>
              <a:rPr lang="en-US" dirty="0" err="1" smtClean="0"/>
              <a:t>একটি</a:t>
            </a:r>
            <a:r>
              <a:rPr lang="en-US" dirty="0" smtClean="0"/>
              <a:t> </a:t>
            </a:r>
            <a:r>
              <a:rPr lang="en-US" dirty="0" err="1" smtClean="0"/>
              <a:t>নিদৃষ্ট</a:t>
            </a:r>
            <a:r>
              <a:rPr lang="en-US" dirty="0" smtClean="0"/>
              <a:t> </a:t>
            </a:r>
            <a:r>
              <a:rPr lang="en-US" dirty="0" err="1" smtClean="0"/>
              <a:t>দেশের</a:t>
            </a:r>
            <a:r>
              <a:rPr lang="en-US" dirty="0" smtClean="0"/>
              <a:t> </a:t>
            </a:r>
            <a:r>
              <a:rPr lang="en-US" dirty="0" err="1" smtClean="0"/>
              <a:t>মধ্যে</a:t>
            </a:r>
            <a:r>
              <a:rPr lang="en-US" dirty="0" smtClean="0"/>
              <a:t> </a:t>
            </a:r>
            <a:r>
              <a:rPr lang="en-US" dirty="0" err="1" smtClean="0"/>
              <a:t>সীমাবদ্ব</a:t>
            </a:r>
            <a:r>
              <a:rPr lang="en-US" dirty="0" smtClean="0"/>
              <a:t>।</a:t>
            </a:r>
          </a:p>
          <a:p>
            <a:endParaRPr lang="en-US" dirty="0" smtClean="0"/>
          </a:p>
          <a:p>
            <a:r>
              <a:rPr lang="en-US" dirty="0" smtClean="0"/>
              <a:t>     </a:t>
            </a:r>
            <a:r>
              <a:rPr lang="en-US" dirty="0" err="1" smtClean="0"/>
              <a:t>আন্তর্জাতিক</a:t>
            </a:r>
            <a:r>
              <a:rPr lang="en-US" dirty="0" smtClean="0"/>
              <a:t> </a:t>
            </a:r>
            <a:r>
              <a:rPr lang="en-US" dirty="0" err="1"/>
              <a:t>ব্যাজারঃ</a:t>
            </a:r>
            <a:r>
              <a:rPr lang="en-US" dirty="0"/>
              <a:t> </a:t>
            </a:r>
            <a:r>
              <a:rPr lang="en-US" dirty="0" err="1"/>
              <a:t>যে</a:t>
            </a:r>
            <a:r>
              <a:rPr lang="en-US" dirty="0"/>
              <a:t> </a:t>
            </a:r>
            <a:r>
              <a:rPr lang="en-US" dirty="0" err="1"/>
              <a:t>দ্রব্যবের</a:t>
            </a:r>
            <a:r>
              <a:rPr lang="en-US" dirty="0"/>
              <a:t> </a:t>
            </a:r>
            <a:r>
              <a:rPr lang="en-US" dirty="0" err="1"/>
              <a:t>ক্রেতা</a:t>
            </a:r>
            <a:r>
              <a:rPr lang="en-US" dirty="0"/>
              <a:t> ও </a:t>
            </a:r>
            <a:r>
              <a:rPr lang="en-US" dirty="0" err="1"/>
              <a:t>বিক্রেতা</a:t>
            </a:r>
            <a:r>
              <a:rPr lang="en-US" dirty="0"/>
              <a:t> </a:t>
            </a:r>
            <a:r>
              <a:rPr lang="en-US" dirty="0" err="1" smtClean="0"/>
              <a:t>দেশের</a:t>
            </a:r>
            <a:r>
              <a:rPr lang="en-US" dirty="0" smtClean="0"/>
              <a:t> </a:t>
            </a:r>
            <a:r>
              <a:rPr lang="en-US" dirty="0" err="1" smtClean="0"/>
              <a:t>ভূখন্ডের</a:t>
            </a:r>
            <a:r>
              <a:rPr lang="en-US" dirty="0" smtClean="0"/>
              <a:t> </a:t>
            </a:r>
            <a:r>
              <a:rPr lang="en-US" dirty="0" err="1" smtClean="0"/>
              <a:t>বাইরেও</a:t>
            </a:r>
            <a:r>
              <a:rPr lang="en-US" dirty="0" smtClean="0"/>
              <a:t> </a:t>
            </a:r>
            <a:r>
              <a:rPr lang="en-US" dirty="0" err="1" smtClean="0"/>
              <a:t>বিস্তত</a:t>
            </a:r>
            <a:r>
              <a:rPr lang="en-US" dirty="0" smtClean="0"/>
              <a:t> ।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</a:t>
            </a:r>
            <a:r>
              <a:rPr lang="en-US" sz="4400" dirty="0" err="1" smtClean="0">
                <a:solidFill>
                  <a:schemeClr val="accent3">
                    <a:lumMod val="75000"/>
                  </a:schemeClr>
                </a:solidFill>
              </a:rPr>
              <a:t>অঞ্চল</a:t>
            </a:r>
            <a:r>
              <a:rPr lang="en-US" sz="4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4400" dirty="0" err="1" smtClean="0">
                <a:solidFill>
                  <a:schemeClr val="accent3">
                    <a:lumMod val="75000"/>
                  </a:schemeClr>
                </a:solidFill>
              </a:rPr>
              <a:t>ভেদে</a:t>
            </a:r>
            <a:r>
              <a:rPr lang="en-US" sz="4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4400" dirty="0" err="1" smtClean="0">
                <a:solidFill>
                  <a:schemeClr val="accent3">
                    <a:lumMod val="75000"/>
                  </a:schemeClr>
                </a:solidFill>
              </a:rPr>
              <a:t>বাজার</a:t>
            </a:r>
            <a:endParaRPr lang="en-US" sz="44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106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174</TotalTime>
  <Words>105</Words>
  <Application>Microsoft Office PowerPoint</Application>
  <PresentationFormat>On-screen Show (4:3)</PresentationFormat>
  <Paragraphs>45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zzzzzzzzzzzzzzzzzzzzzzzzzzzzzzz</vt:lpstr>
      <vt:lpstr>শিক্ষক পরিচিতি</vt:lpstr>
      <vt:lpstr>            পাঠ পরিচিতি </vt:lpstr>
      <vt:lpstr>zzzzzzzzzzzzzzzzzzzzzzzzzzzzzzzzzzzzzzzzzzzzzzzzzzzzzzzzz</vt:lpstr>
      <vt:lpstr>z</vt:lpstr>
      <vt:lpstr>  শিক্ষন ফল</vt:lpstr>
      <vt:lpstr>                  বাজার</vt:lpstr>
      <vt:lpstr>  বাজারের বিকাশ ও প্রকারভেদ</vt:lpstr>
      <vt:lpstr>  অঞ্চল ভেদে বাজার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34</cp:revision>
  <dcterms:created xsi:type="dcterms:W3CDTF">2006-08-16T00:00:00Z</dcterms:created>
  <dcterms:modified xsi:type="dcterms:W3CDTF">2021-01-06T03:47:53Z</dcterms:modified>
</cp:coreProperties>
</file>