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59" r:id="rId4"/>
    <p:sldId id="277" r:id="rId5"/>
    <p:sldId id="281" r:id="rId6"/>
    <p:sldId id="280" r:id="rId7"/>
    <p:sldId id="258" r:id="rId8"/>
    <p:sldId id="292" r:id="rId9"/>
    <p:sldId id="282" r:id="rId10"/>
    <p:sldId id="283" r:id="rId11"/>
    <p:sldId id="285" r:id="rId12"/>
    <p:sldId id="286" r:id="rId13"/>
    <p:sldId id="287" r:id="rId14"/>
    <p:sldId id="290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421C-CAA1-4ED1-86D6-11DAB301A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8EE4D-6BDF-47A1-A83E-820CC63A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9C58B-7AC0-432C-B8B0-6763C036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7E5C6-BC2F-4860-B419-2FCA1030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2FE36-755F-4DE0-85A5-EE2C171B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1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0D27-BF77-48DC-8302-16534BF0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59A67-3BBD-4004-8659-9A703C104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71730-5A57-40B1-9520-73F77A9D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19CB4-7863-41AD-AD81-08773DDA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D94AB-C91B-4F13-B17A-1EBE6D8F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2C39C-5A75-449A-A289-842B98C60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65ED6-3712-4B45-A972-B64CE6A81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B8B01-BD3D-4954-9ED7-8F6819E9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D6B8A-E312-4253-BD58-23B31CA8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66BD3-4668-458B-9349-E4D8CE77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AB3F-F04D-4B6C-804D-A69BBD89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5CBD8-3468-4F02-BD2E-DCEF17F20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D68FD-AD6B-4BF2-B882-FF695FFD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C97B-6F51-4FF1-9A77-BB14451D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E5CFE-1E7D-46B0-9C1F-BCFBB87A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ECA5-EF80-4B2A-A606-76A183FD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834CF-27A3-4CE5-A749-601D506D4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AB023-9C1A-41E6-B0C2-0DE4BEC9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653AE-7C84-44A3-BDD6-C7F72F5B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CB700-5987-4613-A91F-F72CE990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C120A-521D-414C-B009-0CBEE119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0482-47D6-49F5-B9DF-735A52A8E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F93FB-64D0-4F38-867F-070E650D0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B61F5-668D-4AC5-989B-04D434A5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29393-0E81-421F-910D-A68E8231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AF3E0-8D3D-40CA-9727-9645F2B2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EA0D-8440-4CF1-B345-E709CC85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4E458-D5C7-4299-8597-940D8A4BE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4B8E5-861A-41DA-BDC8-2EA7D9CE2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AF3A2-A0A3-4C4A-8D1C-143EEFCC6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7B3E0-AE0A-402A-A8F6-9A66BB668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C5B83-3998-4722-A1E4-515E2952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1C1E94-6DE1-41B7-9161-0E28EB60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B63F0-C241-4CE0-B0AD-1F1933B7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8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C9F8-4F25-4656-912B-2B66F59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635E0-B45A-4319-B399-FB53F18F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7A151-AFF4-42B6-89E8-E0C9393C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71E8D-D706-4CFE-8E79-FC2585BC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5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957C2-C8FF-4989-90B3-41305739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65E88-BAEF-4BFB-968E-ED61C29B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AAE5F-416F-4AA7-9447-8FF0D2C9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0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12AE-737F-4D68-8FC1-15304B74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E1C11-EE19-4245-BF17-5840883F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514E-7E01-4907-86CA-A5EC44082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EAAC5-B262-4C33-89B8-05530FB2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1F08F-2463-4B94-A15B-BA2F3051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B7643-1CFD-4950-BEAF-F7B8EEFD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FEA6-6B94-4F2B-B0A2-4193639A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91E1C-CA79-4F1A-80F3-D8AE4D298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C997C-0C24-495A-8043-0171B5E7C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DDAEF-569A-4E82-9389-9E1C410A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28B65-01FF-4C63-8933-258626E7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BD707-7497-4A91-9FBD-835186CC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88E0E-8A55-4A3B-94DD-C5514BA2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B86C3-DC4C-4E99-88B7-CE381F13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9CD24-9AD0-43E3-9624-F213779DD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A99-C46D-43E1-9EC9-FF20F42DCFE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2D865-001D-4768-A99F-704A9F51B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DFFA-2176-45EB-B8F8-695ED5F32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F9B8-3E63-4955-B90D-EB1DD70E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89C15-0FFC-43BF-8090-EBE56D433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26A37F-02D1-4A4A-8682-D8F1A9BB55C9}"/>
              </a:ext>
            </a:extLst>
          </p:cNvPr>
          <p:cNvCxnSpPr>
            <a:cxnSpLocks/>
          </p:cNvCxnSpPr>
          <p:nvPr/>
        </p:nvCxnSpPr>
        <p:spPr>
          <a:xfrm flipV="1">
            <a:off x="8136293" y="696836"/>
            <a:ext cx="322027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54E198-343D-4461-A1E4-CC0B8AFF1706}"/>
              </a:ext>
            </a:extLst>
          </p:cNvPr>
          <p:cNvCxnSpPr>
            <a:cxnSpLocks/>
          </p:cNvCxnSpPr>
          <p:nvPr/>
        </p:nvCxnSpPr>
        <p:spPr>
          <a:xfrm flipV="1">
            <a:off x="7665072" y="2068036"/>
            <a:ext cx="3233531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A322DD-AACD-4968-9A03-43BCF6C84A47}"/>
              </a:ext>
            </a:extLst>
          </p:cNvPr>
          <p:cNvCxnSpPr>
            <a:cxnSpLocks/>
          </p:cNvCxnSpPr>
          <p:nvPr/>
        </p:nvCxnSpPr>
        <p:spPr>
          <a:xfrm flipV="1">
            <a:off x="7665072" y="656680"/>
            <a:ext cx="523461" cy="1411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D226A3-88D4-45CB-91D5-5EA86433AE9F}"/>
              </a:ext>
            </a:extLst>
          </p:cNvPr>
          <p:cNvCxnSpPr>
            <a:cxnSpLocks/>
          </p:cNvCxnSpPr>
          <p:nvPr/>
        </p:nvCxnSpPr>
        <p:spPr>
          <a:xfrm flipV="1">
            <a:off x="10898603" y="656680"/>
            <a:ext cx="523461" cy="1411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7F3B40-70A1-4879-8229-FB8E43D94FB4}"/>
              </a:ext>
            </a:extLst>
          </p:cNvPr>
          <p:cNvCxnSpPr>
            <a:cxnSpLocks/>
          </p:cNvCxnSpPr>
          <p:nvPr/>
        </p:nvCxnSpPr>
        <p:spPr>
          <a:xfrm>
            <a:off x="8138837" y="656678"/>
            <a:ext cx="2759766" cy="1411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D631A6-2588-45D7-9327-CEE1388816DA}"/>
              </a:ext>
            </a:extLst>
          </p:cNvPr>
          <p:cNvCxnSpPr>
            <a:cxnSpLocks/>
          </p:cNvCxnSpPr>
          <p:nvPr/>
        </p:nvCxnSpPr>
        <p:spPr>
          <a:xfrm flipV="1">
            <a:off x="7665072" y="666618"/>
            <a:ext cx="3765274" cy="1401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2BE8F9-5EDE-4D7C-9425-8847BDDDC0DA}"/>
              </a:ext>
            </a:extLst>
          </p:cNvPr>
          <p:cNvSpPr txBox="1"/>
          <p:nvPr/>
        </p:nvSpPr>
        <p:spPr>
          <a:xfrm>
            <a:off x="7665072" y="188223"/>
            <a:ext cx="7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76B6C-4091-48D6-9C26-43578AE32EE7}"/>
              </a:ext>
            </a:extLst>
          </p:cNvPr>
          <p:cNvSpPr txBox="1"/>
          <p:nvPr/>
        </p:nvSpPr>
        <p:spPr>
          <a:xfrm>
            <a:off x="10802525" y="1962605"/>
            <a:ext cx="7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FDACE-10F0-4781-8A64-307C0CF12175}"/>
              </a:ext>
            </a:extLst>
          </p:cNvPr>
          <p:cNvSpPr txBox="1"/>
          <p:nvPr/>
        </p:nvSpPr>
        <p:spPr>
          <a:xfrm>
            <a:off x="11489635" y="297146"/>
            <a:ext cx="7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471125-1111-4771-9BAD-AF0B17181556}"/>
              </a:ext>
            </a:extLst>
          </p:cNvPr>
          <p:cNvSpPr txBox="1"/>
          <p:nvPr/>
        </p:nvSpPr>
        <p:spPr>
          <a:xfrm>
            <a:off x="7174742" y="1844787"/>
            <a:ext cx="7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BA043-F330-4065-B6FD-0212C9964D99}"/>
              </a:ext>
            </a:extLst>
          </p:cNvPr>
          <p:cNvSpPr txBox="1"/>
          <p:nvPr/>
        </p:nvSpPr>
        <p:spPr>
          <a:xfrm>
            <a:off x="1064917" y="798507"/>
            <a:ext cx="2839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89F231-2C84-462E-B72D-77981BC87589}"/>
                  </a:ext>
                </a:extLst>
              </p:cNvPr>
              <p:cNvSpPr txBox="1"/>
              <p:nvPr/>
            </p:nvSpPr>
            <p:spPr>
              <a:xfrm>
                <a:off x="895123" y="1919295"/>
                <a:ext cx="62016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 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𝐴𝑂𝐵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</a:t>
                </a:r>
                <a:r>
                  <a:rPr lang="en-US" sz="36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𝐶𝑂𝐷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89F231-2C84-462E-B72D-77981BC87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3" y="1919295"/>
                <a:ext cx="6201674" cy="646331"/>
              </a:xfrm>
              <a:prstGeom prst="rect">
                <a:avLst/>
              </a:prstGeom>
              <a:blipFill>
                <a:blip r:embed="rId2"/>
                <a:stretch>
                  <a:fillRect l="-3048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894A02-EC52-4C14-B3AB-2896B39966AC}"/>
                  </a:ext>
                </a:extLst>
              </p:cNvPr>
              <p:cNvSpPr txBox="1"/>
              <p:nvPr/>
            </p:nvSpPr>
            <p:spPr>
              <a:xfrm>
                <a:off x="-490953" y="2995772"/>
                <a:ext cx="6017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OAB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OCD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894A02-EC52-4C14-B3AB-2896B3996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0953" y="2995772"/>
                <a:ext cx="601772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D1DABB-B59F-4C4C-928B-BA9DD8415BD4}"/>
                  </a:ext>
                </a:extLst>
              </p:cNvPr>
              <p:cNvSpPr txBox="1"/>
              <p:nvPr/>
            </p:nvSpPr>
            <p:spPr>
              <a:xfrm>
                <a:off x="3032815" y="2988730"/>
                <a:ext cx="4293705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OBA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𝑂𝐷𝐶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D1DABB-B59F-4C4C-928B-BA9DD8415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815" y="2988730"/>
                <a:ext cx="4293705" cy="1138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AEBD86A-8E8A-40AB-8AEF-DD651895D8C6}"/>
              </a:ext>
            </a:extLst>
          </p:cNvPr>
          <p:cNvSpPr txBox="1"/>
          <p:nvPr/>
        </p:nvSpPr>
        <p:spPr>
          <a:xfrm>
            <a:off x="2170804" y="4069526"/>
            <a:ext cx="6017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AB= DC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0249BE-7957-43D9-8CB2-FCE4318DCD9E}"/>
                  </a:ext>
                </a:extLst>
              </p:cNvPr>
              <p:cNvSpPr txBox="1"/>
              <p:nvPr/>
            </p:nvSpPr>
            <p:spPr>
              <a:xfrm>
                <a:off x="1120478" y="4797164"/>
                <a:ext cx="46250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𝐴𝑂𝐵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≅∆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𝐶𝑂𝐷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0249BE-7957-43D9-8CB2-FCE4318DC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78" y="4797164"/>
                <a:ext cx="4625009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29863CD0-CA0E-4DB6-90D7-4A5119B2BB60}"/>
              </a:ext>
            </a:extLst>
          </p:cNvPr>
          <p:cNvSpPr/>
          <p:nvPr/>
        </p:nvSpPr>
        <p:spPr>
          <a:xfrm rot="6838748">
            <a:off x="7713436" y="235971"/>
            <a:ext cx="993913" cy="1008264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EDDDC26-E9E4-49DC-BC8F-8C94C578D54E}"/>
              </a:ext>
            </a:extLst>
          </p:cNvPr>
          <p:cNvSpPr/>
          <p:nvPr/>
        </p:nvSpPr>
        <p:spPr>
          <a:xfrm rot="17595000">
            <a:off x="10401646" y="1545150"/>
            <a:ext cx="993913" cy="1008264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906D0BD-CD57-44B7-980F-7B22E3EF8D25}"/>
              </a:ext>
            </a:extLst>
          </p:cNvPr>
          <p:cNvSpPr/>
          <p:nvPr/>
        </p:nvSpPr>
        <p:spPr>
          <a:xfrm rot="1072147">
            <a:off x="7193924" y="1401112"/>
            <a:ext cx="957402" cy="900276"/>
          </a:xfrm>
          <a:prstGeom prst="arc">
            <a:avLst>
              <a:gd name="adj1" fmla="val 16200000"/>
              <a:gd name="adj2" fmla="val 2130972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EED352B-D24C-4E7F-B7F2-968775DDBFC7}"/>
              </a:ext>
            </a:extLst>
          </p:cNvPr>
          <p:cNvSpPr/>
          <p:nvPr/>
        </p:nvSpPr>
        <p:spPr>
          <a:xfrm rot="10214690">
            <a:off x="10761006" y="313868"/>
            <a:ext cx="957402" cy="9002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1435E1-2FB3-477E-A046-CF3DC6CEA09E}"/>
              </a:ext>
            </a:extLst>
          </p:cNvPr>
          <p:cNvSpPr txBox="1"/>
          <p:nvPr/>
        </p:nvSpPr>
        <p:spPr>
          <a:xfrm>
            <a:off x="9291709" y="1321790"/>
            <a:ext cx="7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8878FF-4C23-4220-91E9-043CB084046A}"/>
              </a:ext>
            </a:extLst>
          </p:cNvPr>
          <p:cNvSpPr txBox="1"/>
          <p:nvPr/>
        </p:nvSpPr>
        <p:spPr>
          <a:xfrm>
            <a:off x="773452" y="5637704"/>
            <a:ext cx="898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= CO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 = DO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A92F47-0CDA-44CA-B2B2-909A803245B3}"/>
              </a:ext>
            </a:extLst>
          </p:cNvPr>
          <p:cNvSpPr txBox="1"/>
          <p:nvPr/>
        </p:nvSpPr>
        <p:spPr>
          <a:xfrm>
            <a:off x="3626068" y="2868503"/>
            <a:ext cx="6017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A8C875-E331-4039-8693-15E49E23466F}"/>
              </a:ext>
            </a:extLst>
          </p:cNvPr>
          <p:cNvSpPr txBox="1"/>
          <p:nvPr/>
        </p:nvSpPr>
        <p:spPr>
          <a:xfrm>
            <a:off x="5172379" y="4758121"/>
            <a:ext cx="4625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কোণ-বাহু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A9AA16-117B-4651-AD95-4915D08B5A38}"/>
              </a:ext>
            </a:extLst>
          </p:cNvPr>
          <p:cNvSpPr txBox="1"/>
          <p:nvPr/>
        </p:nvSpPr>
        <p:spPr>
          <a:xfrm>
            <a:off x="1183807" y="3744572"/>
            <a:ext cx="462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F92FFA-2B3F-4411-A6DF-4B14008B6658}"/>
                  </a:ext>
                </a:extLst>
              </p:cNvPr>
              <p:cNvSpPr txBox="1"/>
              <p:nvPr/>
            </p:nvSpPr>
            <p:spPr>
              <a:xfrm>
                <a:off x="6890578" y="2984266"/>
                <a:ext cx="57076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BAC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F92FFA-2B3F-4411-A6DF-4B14008B6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578" y="2984266"/>
                <a:ext cx="570768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312117-8901-445B-B272-83C42BBD1535}"/>
                  </a:ext>
                </a:extLst>
              </p:cNvPr>
              <p:cNvSpPr txBox="1"/>
              <p:nvPr/>
            </p:nvSpPr>
            <p:spPr>
              <a:xfrm>
                <a:off x="7200624" y="3455990"/>
                <a:ext cx="57076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BDC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312117-8901-445B-B272-83C42BBD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624" y="3455990"/>
                <a:ext cx="570768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85A4685-8434-49CC-BB05-8B790BC71120}"/>
                  </a:ext>
                </a:extLst>
              </p:cNvPr>
              <p:cNvSpPr txBox="1"/>
              <p:nvPr/>
            </p:nvSpPr>
            <p:spPr>
              <a:xfrm>
                <a:off x="9778133" y="2973341"/>
                <a:ext cx="17798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85A4685-8434-49CC-BB05-8B790BC71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133" y="2973341"/>
                <a:ext cx="1779834" cy="156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16D4384-EF10-4F88-BC78-51E0023E600F}"/>
              </a:ext>
            </a:extLst>
          </p:cNvPr>
          <p:cNvSpPr txBox="1"/>
          <p:nvPr/>
        </p:nvSpPr>
        <p:spPr>
          <a:xfrm>
            <a:off x="8024610" y="5697413"/>
            <a:ext cx="462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31014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2327F-FA54-449D-B4B1-83F3ED81B108}"/>
              </a:ext>
            </a:extLst>
          </p:cNvPr>
          <p:cNvSpPr txBox="1"/>
          <p:nvPr/>
        </p:nvSpPr>
        <p:spPr>
          <a:xfrm>
            <a:off x="3988904" y="194533"/>
            <a:ext cx="7898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E0F2F4B-E2E4-4A0B-A22B-E2B57BC074B0}"/>
              </a:ext>
            </a:extLst>
          </p:cNvPr>
          <p:cNvSpPr/>
          <p:nvPr/>
        </p:nvSpPr>
        <p:spPr>
          <a:xfrm rot="10800000" flipH="1">
            <a:off x="3286539" y="1762539"/>
            <a:ext cx="4823791" cy="2120348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18CAB8-6A54-4FFA-BAC4-1E836907065B}"/>
              </a:ext>
            </a:extLst>
          </p:cNvPr>
          <p:cNvCxnSpPr>
            <a:cxnSpLocks/>
          </p:cNvCxnSpPr>
          <p:nvPr/>
        </p:nvCxnSpPr>
        <p:spPr>
          <a:xfrm flipH="1">
            <a:off x="3829880" y="1762539"/>
            <a:ext cx="3816624" cy="2120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65D66B-5EED-48D2-B803-2E61BB919888}"/>
              </a:ext>
            </a:extLst>
          </p:cNvPr>
          <p:cNvGrpSpPr/>
          <p:nvPr/>
        </p:nvGrpSpPr>
        <p:grpSpPr>
          <a:xfrm>
            <a:off x="2743200" y="1341801"/>
            <a:ext cx="6003238" cy="3340589"/>
            <a:chOff x="2160104" y="4872571"/>
            <a:chExt cx="6003238" cy="18327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088CAF-2869-48EB-A3F2-A75ADDF60D50}"/>
                </a:ext>
              </a:extLst>
            </p:cNvPr>
            <p:cNvSpPr txBox="1"/>
            <p:nvPr/>
          </p:nvSpPr>
          <p:spPr>
            <a:xfrm>
              <a:off x="2160104" y="4943061"/>
              <a:ext cx="556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F04EBE-6CED-4C02-AFF9-56DCC2BB38FA}"/>
                </a:ext>
              </a:extLst>
            </p:cNvPr>
            <p:cNvSpPr txBox="1"/>
            <p:nvPr/>
          </p:nvSpPr>
          <p:spPr>
            <a:xfrm>
              <a:off x="2849216" y="6243684"/>
              <a:ext cx="556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B5BB74-19BD-4562-9993-C999FE3BA6D2}"/>
                </a:ext>
              </a:extLst>
            </p:cNvPr>
            <p:cNvSpPr txBox="1"/>
            <p:nvPr/>
          </p:nvSpPr>
          <p:spPr>
            <a:xfrm>
              <a:off x="7606750" y="6200467"/>
              <a:ext cx="556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EA00CD-7146-4469-9A3F-C851325E5A52}"/>
                </a:ext>
              </a:extLst>
            </p:cNvPr>
            <p:cNvSpPr txBox="1"/>
            <p:nvPr/>
          </p:nvSpPr>
          <p:spPr>
            <a:xfrm>
              <a:off x="7050158" y="4872571"/>
              <a:ext cx="556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7923E0-00FE-4D2F-B266-DC45A6F4F550}"/>
                  </a:ext>
                </a:extLst>
              </p:cNvPr>
              <p:cNvSpPr txBox="1"/>
              <p:nvPr/>
            </p:nvSpPr>
            <p:spPr>
              <a:xfrm>
                <a:off x="265045" y="5331575"/>
                <a:ext cx="122317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PQRS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𝑃𝑄𝑆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≅∆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𝑄𝑆𝑅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7923E0-00FE-4D2F-B266-DC45A6F4F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5" y="5331575"/>
                <a:ext cx="12231756" cy="830997"/>
              </a:xfrm>
              <a:prstGeom prst="rect">
                <a:avLst/>
              </a:prstGeom>
              <a:blipFill>
                <a:blip r:embed="rId2"/>
                <a:stretch>
                  <a:fillRect l="-2242" t="-21324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01A7B-1F20-4D13-B5D0-AA3730B01D7F}"/>
              </a:ext>
            </a:extLst>
          </p:cNvPr>
          <p:cNvSpPr txBox="1"/>
          <p:nvPr/>
        </p:nvSpPr>
        <p:spPr>
          <a:xfrm>
            <a:off x="5221357" y="331303"/>
            <a:ext cx="9183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27477-E826-48C5-A4C5-9D23F998C901}"/>
              </a:ext>
            </a:extLst>
          </p:cNvPr>
          <p:cNvSpPr txBox="1"/>
          <p:nvPr/>
        </p:nvSpPr>
        <p:spPr>
          <a:xfrm>
            <a:off x="2577546" y="2203050"/>
            <a:ext cx="931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1.সামান্তরিক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B4DBE-A38B-4AFB-A4ED-184BA014C410}"/>
              </a:ext>
            </a:extLst>
          </p:cNvPr>
          <p:cNvSpPr txBox="1"/>
          <p:nvPr/>
        </p:nvSpPr>
        <p:spPr>
          <a:xfrm>
            <a:off x="2577546" y="3303443"/>
            <a:ext cx="931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2.সমান্তরাল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E6A0C-56A8-4AB5-A3F3-C8BB1349D0EA}"/>
              </a:ext>
            </a:extLst>
          </p:cNvPr>
          <p:cNvSpPr txBox="1"/>
          <p:nvPr/>
        </p:nvSpPr>
        <p:spPr>
          <a:xfrm>
            <a:off x="2577547" y="4301007"/>
            <a:ext cx="931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3.একান্তর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BEDC0-35D2-4362-A9E1-1436B54EEF43}"/>
              </a:ext>
            </a:extLst>
          </p:cNvPr>
          <p:cNvSpPr txBox="1"/>
          <p:nvPr/>
        </p:nvSpPr>
        <p:spPr>
          <a:xfrm>
            <a:off x="2577547" y="5298571"/>
            <a:ext cx="931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4.ত্রিভুজের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সর্বসমতার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820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5D3D3C-EFD6-48CD-B4F2-92B8D69CF0F6}"/>
              </a:ext>
            </a:extLst>
          </p:cNvPr>
          <p:cNvSpPr txBox="1"/>
          <p:nvPr/>
        </p:nvSpPr>
        <p:spPr>
          <a:xfrm>
            <a:off x="3882887" y="287298"/>
            <a:ext cx="9197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56ECD1-9F76-483D-BF5F-B9D9504D9F9D}"/>
              </a:ext>
            </a:extLst>
          </p:cNvPr>
          <p:cNvSpPr txBox="1"/>
          <p:nvPr/>
        </p:nvSpPr>
        <p:spPr>
          <a:xfrm>
            <a:off x="1683025" y="2551837"/>
            <a:ext cx="9833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প্রমাণ</a:t>
            </a:r>
            <a:r>
              <a:rPr lang="en-US" sz="54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কর</a:t>
            </a:r>
            <a:r>
              <a:rPr lang="en-US" sz="54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যে</a:t>
            </a:r>
            <a:r>
              <a:rPr lang="en-US" sz="54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, </a:t>
            </a:r>
            <a:r>
              <a:rPr lang="en-US" sz="5400" b="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চতুভুর্জের</a:t>
            </a:r>
            <a:r>
              <a:rPr lang="en-US" sz="54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কর্ণদ্বয়</a:t>
            </a:r>
            <a:r>
              <a:rPr lang="en-US" sz="54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পরস্পরকে</a:t>
            </a:r>
            <a:r>
              <a:rPr lang="en-US" sz="54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সমদ্বিখন্ডিত</a:t>
            </a:r>
            <a:r>
              <a:rPr lang="en-US" sz="54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করলে</a:t>
            </a:r>
            <a:r>
              <a:rPr lang="en-US" sz="54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তা</a:t>
            </a:r>
            <a:r>
              <a:rPr lang="en-US" sz="54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একটি</a:t>
            </a:r>
            <a:r>
              <a:rPr lang="en-US" sz="54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সামান্তরিক</a:t>
            </a:r>
            <a:r>
              <a:rPr lang="en-US" sz="54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64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BF8835-D26A-464E-9B6D-396175072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63" y="2507560"/>
            <a:ext cx="2857500" cy="3486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863F1E-C700-43E5-BF49-AB595A62E01F}"/>
              </a:ext>
            </a:extLst>
          </p:cNvPr>
          <p:cNvSpPr txBox="1"/>
          <p:nvPr/>
        </p:nvSpPr>
        <p:spPr>
          <a:xfrm>
            <a:off x="4598504" y="281525"/>
            <a:ext cx="7474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69C7F-5348-4D37-8317-952B06D8D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B98C43-5A8B-4008-8D6C-D0C410369064}"/>
              </a:ext>
            </a:extLst>
          </p:cNvPr>
          <p:cNvSpPr txBox="1"/>
          <p:nvPr/>
        </p:nvSpPr>
        <p:spPr>
          <a:xfrm>
            <a:off x="2504660" y="212035"/>
            <a:ext cx="9409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0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276760-4461-460D-9073-9DDB0D1FF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28" y="733780"/>
            <a:ext cx="1835546" cy="1723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54A6B-EAB4-48F9-80A4-754A4694CCE3}"/>
              </a:ext>
            </a:extLst>
          </p:cNvPr>
          <p:cNvSpPr txBox="1"/>
          <p:nvPr/>
        </p:nvSpPr>
        <p:spPr>
          <a:xfrm>
            <a:off x="662903" y="2584790"/>
            <a:ext cx="48865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হোমনা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হোমনা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০১৮৮৪১২৪২৮২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sangeetdas1987@gmail.com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CC6C78-D63E-4AB3-A5FA-B91BEAE28C48}"/>
              </a:ext>
            </a:extLst>
          </p:cNvPr>
          <p:cNvSpPr txBox="1"/>
          <p:nvPr/>
        </p:nvSpPr>
        <p:spPr>
          <a:xfrm>
            <a:off x="7014130" y="386383"/>
            <a:ext cx="2948942" cy="2456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DF42E4-8F4B-420C-8ABB-797AB45E9266}"/>
              </a:ext>
            </a:extLst>
          </p:cNvPr>
          <p:cNvSpPr txBox="1"/>
          <p:nvPr/>
        </p:nvSpPr>
        <p:spPr>
          <a:xfrm>
            <a:off x="6546574" y="3077232"/>
            <a:ext cx="4625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 ৮ম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১১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২য়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2৫/১২/২০২০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D30DE-534C-4675-BDCB-E8A13D67B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405" y="640407"/>
            <a:ext cx="2202589" cy="2202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20ED24-8453-49B2-8130-58DB271D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33" y="0"/>
            <a:ext cx="1835546" cy="65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7FCC8C-BD72-4AE8-885A-5BBC6D0F5ADF}"/>
              </a:ext>
            </a:extLst>
          </p:cNvPr>
          <p:cNvSpPr txBox="1"/>
          <p:nvPr/>
        </p:nvSpPr>
        <p:spPr>
          <a:xfrm>
            <a:off x="4717774" y="109346"/>
            <a:ext cx="9444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3A41B-E0BD-4A34-8B0A-FE2EE5B0115F}"/>
              </a:ext>
            </a:extLst>
          </p:cNvPr>
          <p:cNvSpPr txBox="1"/>
          <p:nvPr/>
        </p:nvSpPr>
        <p:spPr>
          <a:xfrm>
            <a:off x="3161633" y="2048559"/>
            <a:ext cx="944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9E959-064D-4793-AC9C-54511B926C58}"/>
              </a:ext>
            </a:extLst>
          </p:cNvPr>
          <p:cNvSpPr txBox="1"/>
          <p:nvPr/>
        </p:nvSpPr>
        <p:spPr>
          <a:xfrm>
            <a:off x="2747749" y="2965005"/>
            <a:ext cx="944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0FC1E-CA16-4D2D-986C-5F22230337F9}"/>
              </a:ext>
            </a:extLst>
          </p:cNvPr>
          <p:cNvSpPr txBox="1"/>
          <p:nvPr/>
        </p:nvSpPr>
        <p:spPr>
          <a:xfrm>
            <a:off x="2747749" y="4802779"/>
            <a:ext cx="944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7F44D-2A71-41CB-808E-7CF9FA2F1B82}"/>
              </a:ext>
            </a:extLst>
          </p:cNvPr>
          <p:cNvSpPr txBox="1"/>
          <p:nvPr/>
        </p:nvSpPr>
        <p:spPr>
          <a:xfrm>
            <a:off x="2747748" y="3886333"/>
            <a:ext cx="1123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07353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2E8B6A3-45F5-4523-B7BB-629B342E2202}"/>
              </a:ext>
            </a:extLst>
          </p:cNvPr>
          <p:cNvGrpSpPr/>
          <p:nvPr/>
        </p:nvGrpSpPr>
        <p:grpSpPr>
          <a:xfrm>
            <a:off x="7607014" y="497389"/>
            <a:ext cx="4267201" cy="3360828"/>
            <a:chOff x="7003773" y="329782"/>
            <a:chExt cx="4267201" cy="33608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DA7A09-8EFD-4650-B389-4192376285E7}"/>
                </a:ext>
              </a:extLst>
            </p:cNvPr>
            <p:cNvGrpSpPr/>
            <p:nvPr/>
          </p:nvGrpSpPr>
          <p:grpSpPr>
            <a:xfrm>
              <a:off x="7003773" y="329782"/>
              <a:ext cx="4267201" cy="3360828"/>
              <a:chOff x="5161721" y="1297190"/>
              <a:chExt cx="4267201" cy="336082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3A0C13-0EC9-46B8-BA7E-103C2AFD84FF}"/>
                  </a:ext>
                </a:extLst>
              </p:cNvPr>
              <p:cNvSpPr txBox="1"/>
              <p:nvPr/>
            </p:nvSpPr>
            <p:spPr>
              <a:xfrm>
                <a:off x="5161721" y="4134798"/>
                <a:ext cx="927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DA2FA0-A83C-4ACA-ABD0-3DD6EEC4CE7D}"/>
                  </a:ext>
                </a:extLst>
              </p:cNvPr>
              <p:cNvSpPr txBox="1"/>
              <p:nvPr/>
            </p:nvSpPr>
            <p:spPr>
              <a:xfrm>
                <a:off x="6889453" y="1297190"/>
                <a:ext cx="927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A88B2D-FB2B-4E01-AD99-F9C49E35849A}"/>
                  </a:ext>
                </a:extLst>
              </p:cNvPr>
              <p:cNvSpPr txBox="1"/>
              <p:nvPr/>
            </p:nvSpPr>
            <p:spPr>
              <a:xfrm>
                <a:off x="8501270" y="4134798"/>
                <a:ext cx="927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</p:grp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A5D4564-3581-44B8-8B5E-FD53788DB12C}"/>
                </a:ext>
              </a:extLst>
            </p:cNvPr>
            <p:cNvSpPr/>
            <p:nvPr/>
          </p:nvSpPr>
          <p:spPr>
            <a:xfrm>
              <a:off x="7467599" y="841512"/>
              <a:ext cx="2862470" cy="2478157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DC6A46-5BF3-4489-A818-541DE81D7602}"/>
              </a:ext>
            </a:extLst>
          </p:cNvPr>
          <p:cNvGrpSpPr/>
          <p:nvPr/>
        </p:nvGrpSpPr>
        <p:grpSpPr>
          <a:xfrm>
            <a:off x="1149894" y="512564"/>
            <a:ext cx="4253948" cy="3186223"/>
            <a:chOff x="1020417" y="819126"/>
            <a:chExt cx="4253948" cy="3186223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5973AD0E-8D43-4020-9DEE-464FEFF67BD2}"/>
                </a:ext>
              </a:extLst>
            </p:cNvPr>
            <p:cNvSpPr/>
            <p:nvPr/>
          </p:nvSpPr>
          <p:spPr>
            <a:xfrm>
              <a:off x="1484243" y="1245704"/>
              <a:ext cx="2862470" cy="2478157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0218DD-B5DD-4F7C-8813-99A547D12460}"/>
                </a:ext>
              </a:extLst>
            </p:cNvPr>
            <p:cNvGrpSpPr/>
            <p:nvPr/>
          </p:nvGrpSpPr>
          <p:grpSpPr>
            <a:xfrm>
              <a:off x="1020417" y="819126"/>
              <a:ext cx="4253948" cy="3186223"/>
              <a:chOff x="5082209" y="1342346"/>
              <a:chExt cx="4253948" cy="318622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B1C2E9-AA34-40B3-908D-5568001CBDDC}"/>
                  </a:ext>
                </a:extLst>
              </p:cNvPr>
              <p:cNvSpPr txBox="1"/>
              <p:nvPr/>
            </p:nvSpPr>
            <p:spPr>
              <a:xfrm>
                <a:off x="5082209" y="4005349"/>
                <a:ext cx="927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17DAA1-F9E0-4720-A71F-AB1EC9492736}"/>
                  </a:ext>
                </a:extLst>
              </p:cNvPr>
              <p:cNvSpPr txBox="1"/>
              <p:nvPr/>
            </p:nvSpPr>
            <p:spPr>
              <a:xfrm>
                <a:off x="6789569" y="1342346"/>
                <a:ext cx="927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574E93-F996-4050-9E72-BEE45AC4CE6D}"/>
                  </a:ext>
                </a:extLst>
              </p:cNvPr>
              <p:cNvSpPr txBox="1"/>
              <p:nvPr/>
            </p:nvSpPr>
            <p:spPr>
              <a:xfrm>
                <a:off x="8408505" y="4005349"/>
                <a:ext cx="927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B3600C27-BCDE-4C83-92C4-078FE065E46E}"/>
              </a:ext>
            </a:extLst>
          </p:cNvPr>
          <p:cNvSpPr/>
          <p:nvPr/>
        </p:nvSpPr>
        <p:spPr>
          <a:xfrm rot="14398074">
            <a:off x="10413437" y="2793541"/>
            <a:ext cx="755374" cy="993913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8156AA70-9AB5-4F58-BEEC-EED87F431345}"/>
              </a:ext>
            </a:extLst>
          </p:cNvPr>
          <p:cNvSpPr/>
          <p:nvPr/>
        </p:nvSpPr>
        <p:spPr>
          <a:xfrm rot="14525320">
            <a:off x="3952992" y="2739569"/>
            <a:ext cx="755374" cy="993913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7CF7036-DAB7-43E1-AF76-A980965D2D35}"/>
              </a:ext>
            </a:extLst>
          </p:cNvPr>
          <p:cNvSpPr/>
          <p:nvPr/>
        </p:nvSpPr>
        <p:spPr>
          <a:xfrm>
            <a:off x="1517644" y="2920342"/>
            <a:ext cx="755374" cy="993913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C1189B8-D4FE-400F-BB70-56208DC43398}"/>
              </a:ext>
            </a:extLst>
          </p:cNvPr>
          <p:cNvSpPr/>
          <p:nvPr/>
        </p:nvSpPr>
        <p:spPr>
          <a:xfrm>
            <a:off x="7924803" y="2990319"/>
            <a:ext cx="755374" cy="993913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ED5620-DF16-4A66-AC33-88E7A1099D18}"/>
              </a:ext>
            </a:extLst>
          </p:cNvPr>
          <p:cNvSpPr txBox="1"/>
          <p:nvPr/>
        </p:nvSpPr>
        <p:spPr>
          <a:xfrm>
            <a:off x="3756991" y="73540"/>
            <a:ext cx="5744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071A78-86C9-40F2-8BDD-ED998051A248}"/>
                  </a:ext>
                </a:extLst>
              </p:cNvPr>
              <p:cNvSpPr txBox="1"/>
              <p:nvPr/>
            </p:nvSpPr>
            <p:spPr>
              <a:xfrm>
                <a:off x="3784906" y="3866197"/>
                <a:ext cx="1033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071A78-86C9-40F2-8BDD-ED998051A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06" y="3866197"/>
                <a:ext cx="103367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C85537-26A7-460F-8705-9B62665BA0EE}"/>
                  </a:ext>
                </a:extLst>
              </p:cNvPr>
              <p:cNvSpPr txBox="1"/>
              <p:nvPr/>
            </p:nvSpPr>
            <p:spPr>
              <a:xfrm>
                <a:off x="5360505" y="3858217"/>
                <a:ext cx="1033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C85537-26A7-460F-8705-9B62665B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05" y="3858217"/>
                <a:ext cx="103367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D8F239-C6A0-4AF3-892B-D97D475AD607}"/>
                  </a:ext>
                </a:extLst>
              </p:cNvPr>
              <p:cNvSpPr txBox="1"/>
              <p:nvPr/>
            </p:nvSpPr>
            <p:spPr>
              <a:xfrm>
                <a:off x="3784906" y="4596751"/>
                <a:ext cx="1033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D8F239-C6A0-4AF3-892B-D97D475AD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06" y="4596751"/>
                <a:ext cx="103367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90F22D-B65D-42D5-B639-760061BF5A92}"/>
                  </a:ext>
                </a:extLst>
              </p:cNvPr>
              <p:cNvSpPr txBox="1"/>
              <p:nvPr/>
            </p:nvSpPr>
            <p:spPr>
              <a:xfrm>
                <a:off x="5499655" y="4624780"/>
                <a:ext cx="1033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90F22D-B65D-42D5-B639-760061BF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55" y="4624780"/>
                <a:ext cx="103367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D8B2FBD-9E55-4169-88E9-EEADFE14BB1D}"/>
              </a:ext>
            </a:extLst>
          </p:cNvPr>
          <p:cNvSpPr txBox="1"/>
          <p:nvPr/>
        </p:nvSpPr>
        <p:spPr>
          <a:xfrm>
            <a:off x="4750906" y="3873541"/>
            <a:ext cx="103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339E2C-721B-46A1-9C36-E1AD24465032}"/>
              </a:ext>
            </a:extLst>
          </p:cNvPr>
          <p:cNvSpPr txBox="1"/>
          <p:nvPr/>
        </p:nvSpPr>
        <p:spPr>
          <a:xfrm>
            <a:off x="4982820" y="4653600"/>
            <a:ext cx="103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624ECF-55C8-46F4-9C42-AC115AB702A6}"/>
              </a:ext>
            </a:extLst>
          </p:cNvPr>
          <p:cNvSpPr txBox="1"/>
          <p:nvPr/>
        </p:nvSpPr>
        <p:spPr>
          <a:xfrm>
            <a:off x="4982820" y="5320659"/>
            <a:ext cx="103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B9554B-3EB5-48A0-AD55-5694F891644B}"/>
              </a:ext>
            </a:extLst>
          </p:cNvPr>
          <p:cNvSpPr txBox="1"/>
          <p:nvPr/>
        </p:nvSpPr>
        <p:spPr>
          <a:xfrm>
            <a:off x="5711405" y="5307133"/>
            <a:ext cx="103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21F28A-8AF7-43DB-B6A5-B6D6673405D2}"/>
              </a:ext>
            </a:extLst>
          </p:cNvPr>
          <p:cNvSpPr txBox="1"/>
          <p:nvPr/>
        </p:nvSpPr>
        <p:spPr>
          <a:xfrm>
            <a:off x="4008786" y="5349479"/>
            <a:ext cx="103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B628E3-EE8E-48A5-8D1A-1741499B1F32}"/>
                  </a:ext>
                </a:extLst>
              </p:cNvPr>
              <p:cNvSpPr txBox="1"/>
              <p:nvPr/>
            </p:nvSpPr>
            <p:spPr>
              <a:xfrm>
                <a:off x="3730489" y="5941652"/>
                <a:ext cx="45720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𝐷𝐸𝐹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B628E3-EE8E-48A5-8D1A-1741499B1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89" y="5941652"/>
                <a:ext cx="4572001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B5234F-3EBA-4B5C-AA9F-9E5947B1922E}"/>
              </a:ext>
            </a:extLst>
          </p:cNvPr>
          <p:cNvCxnSpPr>
            <a:cxnSpLocks/>
          </p:cNvCxnSpPr>
          <p:nvPr/>
        </p:nvCxnSpPr>
        <p:spPr>
          <a:xfrm flipV="1">
            <a:off x="4484993" y="300251"/>
            <a:ext cx="1910687" cy="3128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1112C9-253D-4B12-995C-51DE6F08AE28}"/>
              </a:ext>
            </a:extLst>
          </p:cNvPr>
          <p:cNvGrpSpPr/>
          <p:nvPr/>
        </p:nvGrpSpPr>
        <p:grpSpPr>
          <a:xfrm>
            <a:off x="3088944" y="1094095"/>
            <a:ext cx="4899546" cy="1530825"/>
            <a:chOff x="3075296" y="2281450"/>
            <a:chExt cx="4899546" cy="153082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310EAB8-742F-498B-A998-CF2F2937ED43}"/>
                </a:ext>
              </a:extLst>
            </p:cNvPr>
            <p:cNvCxnSpPr>
              <a:cxnSpLocks/>
            </p:cNvCxnSpPr>
            <p:nvPr/>
          </p:nvCxnSpPr>
          <p:spPr>
            <a:xfrm>
              <a:off x="3124200" y="2281450"/>
              <a:ext cx="48017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29A48BA-7DF1-49D0-B9F7-EF15BCF1ECEA}"/>
                </a:ext>
              </a:extLst>
            </p:cNvPr>
            <p:cNvCxnSpPr>
              <a:cxnSpLocks/>
            </p:cNvCxnSpPr>
            <p:nvPr/>
          </p:nvCxnSpPr>
          <p:spPr>
            <a:xfrm>
              <a:off x="3075296" y="3812275"/>
              <a:ext cx="48995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DFA233-7253-4229-BEA8-13A92DE5C309}"/>
              </a:ext>
            </a:extLst>
          </p:cNvPr>
          <p:cNvGrpSpPr/>
          <p:nvPr/>
        </p:nvGrpSpPr>
        <p:grpSpPr>
          <a:xfrm>
            <a:off x="2544169" y="2236858"/>
            <a:ext cx="6304130" cy="783636"/>
            <a:chOff x="2707943" y="4133686"/>
            <a:chExt cx="6304130" cy="7836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6802C4-8799-442D-A775-EF10A590B132}"/>
                </a:ext>
              </a:extLst>
            </p:cNvPr>
            <p:cNvSpPr txBox="1"/>
            <p:nvPr/>
          </p:nvSpPr>
          <p:spPr>
            <a:xfrm>
              <a:off x="8152264" y="4133686"/>
              <a:ext cx="859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B33647-69E4-44EF-9161-A44E7653CF17}"/>
                </a:ext>
              </a:extLst>
            </p:cNvPr>
            <p:cNvSpPr txBox="1"/>
            <p:nvPr/>
          </p:nvSpPr>
          <p:spPr>
            <a:xfrm>
              <a:off x="2707943" y="4209436"/>
              <a:ext cx="859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5270C7-6C6F-4CEF-B0E4-A290390310EC}"/>
              </a:ext>
            </a:extLst>
          </p:cNvPr>
          <p:cNvGrpSpPr/>
          <p:nvPr/>
        </p:nvGrpSpPr>
        <p:grpSpPr>
          <a:xfrm>
            <a:off x="2957016" y="466353"/>
            <a:ext cx="5792335" cy="707886"/>
            <a:chOff x="3502927" y="4478794"/>
            <a:chExt cx="5792335" cy="7078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778193-9437-4970-A68E-5F1CEB189D24}"/>
                </a:ext>
              </a:extLst>
            </p:cNvPr>
            <p:cNvSpPr txBox="1"/>
            <p:nvPr/>
          </p:nvSpPr>
          <p:spPr>
            <a:xfrm>
              <a:off x="3502927" y="4478794"/>
              <a:ext cx="859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7B850E-CE01-4E17-B35B-545E3B76CDD3}"/>
                </a:ext>
              </a:extLst>
            </p:cNvPr>
            <p:cNvSpPr txBox="1"/>
            <p:nvPr/>
          </p:nvSpPr>
          <p:spPr>
            <a:xfrm>
              <a:off x="8435453" y="4478794"/>
              <a:ext cx="859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D3BF33-E520-4002-B018-752AE549CB91}"/>
              </a:ext>
            </a:extLst>
          </p:cNvPr>
          <p:cNvGrpSpPr/>
          <p:nvPr/>
        </p:nvGrpSpPr>
        <p:grpSpPr>
          <a:xfrm>
            <a:off x="4260376" y="-25260"/>
            <a:ext cx="2931708" cy="4028896"/>
            <a:chOff x="9022303" y="2583444"/>
            <a:chExt cx="2931708" cy="40288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753FC7-0232-4F53-93BC-FF5419AA7A2E}"/>
                </a:ext>
              </a:extLst>
            </p:cNvPr>
            <p:cNvSpPr txBox="1"/>
            <p:nvPr/>
          </p:nvSpPr>
          <p:spPr>
            <a:xfrm>
              <a:off x="11121498" y="2583444"/>
              <a:ext cx="8325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08F1C6-47F8-4C91-A5C3-635AE4A77527}"/>
                </a:ext>
              </a:extLst>
            </p:cNvPr>
            <p:cNvSpPr txBox="1"/>
            <p:nvPr/>
          </p:nvSpPr>
          <p:spPr>
            <a:xfrm>
              <a:off x="9022303" y="5904454"/>
              <a:ext cx="8325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865143-4ECC-4CE3-BB44-B4AC28AFC0DF}"/>
              </a:ext>
            </a:extLst>
          </p:cNvPr>
          <p:cNvGrpSpPr/>
          <p:nvPr/>
        </p:nvGrpSpPr>
        <p:grpSpPr>
          <a:xfrm>
            <a:off x="4912910" y="466353"/>
            <a:ext cx="1356245" cy="2812220"/>
            <a:chOff x="8897773" y="4003636"/>
            <a:chExt cx="1356245" cy="28122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50962F-3CA5-4989-9060-7DFA97295098}"/>
                </a:ext>
              </a:extLst>
            </p:cNvPr>
            <p:cNvSpPr txBox="1"/>
            <p:nvPr/>
          </p:nvSpPr>
          <p:spPr>
            <a:xfrm>
              <a:off x="9421505" y="4003636"/>
              <a:ext cx="8325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14366E-0300-4FBA-990A-C1A39BC70CD5}"/>
                </a:ext>
              </a:extLst>
            </p:cNvPr>
            <p:cNvSpPr txBox="1"/>
            <p:nvPr/>
          </p:nvSpPr>
          <p:spPr>
            <a:xfrm>
              <a:off x="8897773" y="6107970"/>
              <a:ext cx="8325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28" name="Arc 27">
            <a:extLst>
              <a:ext uri="{FF2B5EF4-FFF2-40B4-BE49-F238E27FC236}">
                <a16:creationId xmlns:a16="http://schemas.microsoft.com/office/drawing/2014/main" id="{488AE20B-4A36-4B71-81E3-F79B1F1CAA0A}"/>
              </a:ext>
            </a:extLst>
          </p:cNvPr>
          <p:cNvSpPr/>
          <p:nvPr/>
        </p:nvSpPr>
        <p:spPr>
          <a:xfrm rot="12534109">
            <a:off x="5193112" y="403495"/>
            <a:ext cx="1524001" cy="1518606"/>
          </a:xfrm>
          <a:prstGeom prst="arc">
            <a:avLst>
              <a:gd name="adj1" fmla="val 16200000"/>
              <a:gd name="adj2" fmla="val 204115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FEB8BF3-8730-445F-BEA9-C90D910C11E6}"/>
              </a:ext>
            </a:extLst>
          </p:cNvPr>
          <p:cNvSpPr/>
          <p:nvPr/>
        </p:nvSpPr>
        <p:spPr>
          <a:xfrm rot="350929">
            <a:off x="4255488" y="1948867"/>
            <a:ext cx="1524001" cy="1518606"/>
          </a:xfrm>
          <a:prstGeom prst="arc">
            <a:avLst>
              <a:gd name="adj1" fmla="val 17202471"/>
              <a:gd name="adj2" fmla="val 211107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AE2438-8736-4F7A-BB4C-D8F22E2BF9F7}"/>
              </a:ext>
            </a:extLst>
          </p:cNvPr>
          <p:cNvSpPr txBox="1"/>
          <p:nvPr/>
        </p:nvSpPr>
        <p:spPr>
          <a:xfrm>
            <a:off x="407442" y="3879136"/>
            <a:ext cx="658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D273C7-16F0-47A1-804B-C6B3ED2EF893}"/>
              </a:ext>
            </a:extLst>
          </p:cNvPr>
          <p:cNvSpPr txBox="1"/>
          <p:nvPr/>
        </p:nvSpPr>
        <p:spPr>
          <a:xfrm>
            <a:off x="7067483" y="3879136"/>
            <a:ext cx="374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C5FEF6-2D2E-40C9-BEB9-C21EA3D0C1A9}"/>
              </a:ext>
            </a:extLst>
          </p:cNvPr>
          <p:cNvSpPr txBox="1"/>
          <p:nvPr/>
        </p:nvSpPr>
        <p:spPr>
          <a:xfrm>
            <a:off x="299966" y="4529816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BDBEED-B508-4DD6-B835-28C4F87785CE}"/>
              </a:ext>
            </a:extLst>
          </p:cNvPr>
          <p:cNvSpPr txBox="1"/>
          <p:nvPr/>
        </p:nvSpPr>
        <p:spPr>
          <a:xfrm>
            <a:off x="8954823" y="4538657"/>
            <a:ext cx="3291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একান্তর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C00DF5-149B-4018-A59D-36BF44A40AE1}"/>
              </a:ext>
            </a:extLst>
          </p:cNvPr>
          <p:cNvSpPr txBox="1"/>
          <p:nvPr/>
        </p:nvSpPr>
        <p:spPr>
          <a:xfrm>
            <a:off x="407441" y="6003266"/>
            <a:ext cx="6581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9F56E0-DE58-44A0-A445-F8B0E129A543}"/>
                  </a:ext>
                </a:extLst>
              </p:cNvPr>
              <p:cNvSpPr txBox="1"/>
              <p:nvPr/>
            </p:nvSpPr>
            <p:spPr>
              <a:xfrm>
                <a:off x="6775827" y="5947263"/>
                <a:ext cx="62086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𝐴𝐺𝐻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𝐺𝐻𝐷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9F56E0-DE58-44A0-A445-F8B0E129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827" y="5947263"/>
                <a:ext cx="620864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019698-BF46-4235-9323-687F598FA94E}"/>
                  </a:ext>
                </a:extLst>
              </p:cNvPr>
              <p:cNvSpPr txBox="1"/>
              <p:nvPr/>
            </p:nvSpPr>
            <p:spPr>
              <a:xfrm>
                <a:off x="194084" y="5186561"/>
                <a:ext cx="658174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𝐴𝐺𝐻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𝐺𝐻𝐷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পরস্পর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একান্তর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019698-BF46-4235-9323-687F598FA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84" y="5186561"/>
                <a:ext cx="6581743" cy="646331"/>
              </a:xfrm>
              <a:prstGeom prst="rect">
                <a:avLst/>
              </a:prstGeom>
              <a:blipFill>
                <a:blip r:embed="rId3"/>
                <a:stretch>
                  <a:fillRect t="-13208" r="-268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/>
      <p:bldP spid="34" grpId="0"/>
      <p:bldP spid="37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8E2451-C2E8-4C4E-9207-082840F5D379}"/>
              </a:ext>
            </a:extLst>
          </p:cNvPr>
          <p:cNvSpPr txBox="1"/>
          <p:nvPr/>
        </p:nvSpPr>
        <p:spPr>
          <a:xfrm>
            <a:off x="4359965" y="357809"/>
            <a:ext cx="9223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A0A309-51D8-4C43-81E0-81F33EB5B527}"/>
              </a:ext>
            </a:extLst>
          </p:cNvPr>
          <p:cNvGrpSpPr/>
          <p:nvPr/>
        </p:nvGrpSpPr>
        <p:grpSpPr>
          <a:xfrm>
            <a:off x="4087950" y="1858781"/>
            <a:ext cx="3765274" cy="1411360"/>
            <a:chOff x="3790122" y="2017640"/>
            <a:chExt cx="3765274" cy="141136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3573C1-3C56-4847-92BB-9509943411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3583" y="2017643"/>
              <a:ext cx="3220279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1A4024-8ADC-4FC2-8723-FBDAA116D1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0122" y="3428998"/>
              <a:ext cx="3233531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077E7CB-F987-4A18-BA99-1AB5269EC9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0122" y="2017642"/>
              <a:ext cx="523461" cy="14113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58BCEF-4076-4ABA-84F7-BAEE781649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3653" y="2017642"/>
              <a:ext cx="523461" cy="14113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A870F33-B67A-452E-A642-DA849808B840}"/>
                </a:ext>
              </a:extLst>
            </p:cNvPr>
            <p:cNvCxnSpPr>
              <a:cxnSpLocks/>
            </p:cNvCxnSpPr>
            <p:nvPr/>
          </p:nvCxnSpPr>
          <p:spPr>
            <a:xfrm>
              <a:off x="4263887" y="2017640"/>
              <a:ext cx="2759766" cy="14113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FC4E65-8718-4BE1-B5AF-B87F613ED1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0122" y="2027580"/>
              <a:ext cx="3765274" cy="1401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98900EE-09E6-45EB-A1DD-4F4ED86FC759}"/>
              </a:ext>
            </a:extLst>
          </p:cNvPr>
          <p:cNvSpPr txBox="1"/>
          <p:nvPr/>
        </p:nvSpPr>
        <p:spPr>
          <a:xfrm>
            <a:off x="1206430" y="4532314"/>
            <a:ext cx="9528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ও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AO=CO , BO= DO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C8FE71F-D1C7-42F8-B409-6A39F911EB4A}"/>
              </a:ext>
            </a:extLst>
          </p:cNvPr>
          <p:cNvGrpSpPr/>
          <p:nvPr/>
        </p:nvGrpSpPr>
        <p:grpSpPr>
          <a:xfrm>
            <a:off x="3538331" y="1539944"/>
            <a:ext cx="5017258" cy="2366444"/>
            <a:chOff x="1954697" y="4539689"/>
            <a:chExt cx="5017258" cy="23664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85C1F4-0971-45E8-866B-5AF463AF804C}"/>
                </a:ext>
              </a:extLst>
            </p:cNvPr>
            <p:cNvSpPr txBox="1"/>
            <p:nvPr/>
          </p:nvSpPr>
          <p:spPr>
            <a:xfrm>
              <a:off x="2445027" y="4539689"/>
              <a:ext cx="702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333DC8-9E62-42A6-85A1-AF37E8B45C98}"/>
                </a:ext>
              </a:extLst>
            </p:cNvPr>
            <p:cNvSpPr txBox="1"/>
            <p:nvPr/>
          </p:nvSpPr>
          <p:spPr>
            <a:xfrm>
              <a:off x="5622892" y="6259802"/>
              <a:ext cx="702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EDD64D-9324-49C9-ADFB-E4E47BE2D32E}"/>
                </a:ext>
              </a:extLst>
            </p:cNvPr>
            <p:cNvSpPr txBox="1"/>
            <p:nvPr/>
          </p:nvSpPr>
          <p:spPr>
            <a:xfrm>
              <a:off x="6269590" y="4648612"/>
              <a:ext cx="702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DB1565-3291-4A0F-A57F-893B55618646}"/>
                </a:ext>
              </a:extLst>
            </p:cNvPr>
            <p:cNvSpPr txBox="1"/>
            <p:nvPr/>
          </p:nvSpPr>
          <p:spPr>
            <a:xfrm>
              <a:off x="1954697" y="6196253"/>
              <a:ext cx="702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A22BC0-8693-43E7-B4C0-6DB9AD9B2810}"/>
                </a:ext>
              </a:extLst>
            </p:cNvPr>
            <p:cNvSpPr txBox="1"/>
            <p:nvPr/>
          </p:nvSpPr>
          <p:spPr>
            <a:xfrm>
              <a:off x="4121081" y="5494392"/>
              <a:ext cx="702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7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7A0A309-51D8-4C43-81E0-81F33EB5B527}"/>
              </a:ext>
            </a:extLst>
          </p:cNvPr>
          <p:cNvGrpSpPr/>
          <p:nvPr/>
        </p:nvGrpSpPr>
        <p:grpSpPr>
          <a:xfrm>
            <a:off x="6870907" y="692590"/>
            <a:ext cx="3765274" cy="1411360"/>
            <a:chOff x="3790122" y="2017640"/>
            <a:chExt cx="3765274" cy="141136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3573C1-3C56-4847-92BB-9509943411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3583" y="2017643"/>
              <a:ext cx="3220279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1A4024-8ADC-4FC2-8723-FBDAA116D1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0122" y="3428998"/>
              <a:ext cx="3233531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077E7CB-F987-4A18-BA99-1AB5269EC9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0122" y="2017642"/>
              <a:ext cx="523461" cy="14113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58BCEF-4076-4ABA-84F7-BAEE781649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3653" y="2017642"/>
              <a:ext cx="523461" cy="14113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A870F33-B67A-452E-A642-DA849808B840}"/>
                </a:ext>
              </a:extLst>
            </p:cNvPr>
            <p:cNvCxnSpPr>
              <a:cxnSpLocks/>
            </p:cNvCxnSpPr>
            <p:nvPr/>
          </p:nvCxnSpPr>
          <p:spPr>
            <a:xfrm>
              <a:off x="4263887" y="2017640"/>
              <a:ext cx="2759766" cy="14113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FC4E65-8718-4BE1-B5AF-B87F613ED1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0122" y="2027580"/>
              <a:ext cx="3765274" cy="1401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98900EE-09E6-45EB-A1DD-4F4ED86FC759}"/>
              </a:ext>
            </a:extLst>
          </p:cNvPr>
          <p:cNvSpPr txBox="1"/>
          <p:nvPr/>
        </p:nvSpPr>
        <p:spPr>
          <a:xfrm>
            <a:off x="1163535" y="3705056"/>
            <a:ext cx="9528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AO=CO , BO= DO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C8FE71F-D1C7-42F8-B409-6A39F911EB4A}"/>
              </a:ext>
            </a:extLst>
          </p:cNvPr>
          <p:cNvGrpSpPr/>
          <p:nvPr/>
        </p:nvGrpSpPr>
        <p:grpSpPr>
          <a:xfrm>
            <a:off x="6321288" y="373753"/>
            <a:ext cx="5017258" cy="2366444"/>
            <a:chOff x="1954697" y="4539689"/>
            <a:chExt cx="5017258" cy="23664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85C1F4-0971-45E8-866B-5AF463AF804C}"/>
                </a:ext>
              </a:extLst>
            </p:cNvPr>
            <p:cNvSpPr txBox="1"/>
            <p:nvPr/>
          </p:nvSpPr>
          <p:spPr>
            <a:xfrm>
              <a:off x="2445027" y="4539689"/>
              <a:ext cx="702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333DC8-9E62-42A6-85A1-AF37E8B45C98}"/>
                </a:ext>
              </a:extLst>
            </p:cNvPr>
            <p:cNvSpPr txBox="1"/>
            <p:nvPr/>
          </p:nvSpPr>
          <p:spPr>
            <a:xfrm>
              <a:off x="5622892" y="6259802"/>
              <a:ext cx="702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EDD64D-9324-49C9-ADFB-E4E47BE2D32E}"/>
                </a:ext>
              </a:extLst>
            </p:cNvPr>
            <p:cNvSpPr txBox="1"/>
            <p:nvPr/>
          </p:nvSpPr>
          <p:spPr>
            <a:xfrm>
              <a:off x="6269590" y="4648612"/>
              <a:ext cx="702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DB1565-3291-4A0F-A57F-893B55618646}"/>
                </a:ext>
              </a:extLst>
            </p:cNvPr>
            <p:cNvSpPr txBox="1"/>
            <p:nvPr/>
          </p:nvSpPr>
          <p:spPr>
            <a:xfrm>
              <a:off x="1954697" y="6196253"/>
              <a:ext cx="702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A22BC0-8693-43E7-B4C0-6DB9AD9B2810}"/>
                </a:ext>
              </a:extLst>
            </p:cNvPr>
            <p:cNvSpPr txBox="1"/>
            <p:nvPr/>
          </p:nvSpPr>
          <p:spPr>
            <a:xfrm>
              <a:off x="4121081" y="5494392"/>
              <a:ext cx="702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08E17E-9B0B-4176-BFDA-150C9E5D8325}"/>
              </a:ext>
            </a:extLst>
          </p:cNvPr>
          <p:cNvSpPr txBox="1"/>
          <p:nvPr/>
        </p:nvSpPr>
        <p:spPr>
          <a:xfrm>
            <a:off x="1312448" y="2958150"/>
            <a:ext cx="39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নির্বচন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933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2E2B16-6325-4C31-A2BB-8209575D6A28}"/>
              </a:ext>
            </a:extLst>
          </p:cNvPr>
          <p:cNvCxnSpPr>
            <a:cxnSpLocks/>
          </p:cNvCxnSpPr>
          <p:nvPr/>
        </p:nvCxnSpPr>
        <p:spPr>
          <a:xfrm flipV="1">
            <a:off x="8188533" y="656681"/>
            <a:ext cx="322027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C42B0F-472A-4EDC-A9EE-5D96F1EBB02A}"/>
              </a:ext>
            </a:extLst>
          </p:cNvPr>
          <p:cNvCxnSpPr>
            <a:cxnSpLocks/>
          </p:cNvCxnSpPr>
          <p:nvPr/>
        </p:nvCxnSpPr>
        <p:spPr>
          <a:xfrm flipV="1">
            <a:off x="7679638" y="2069648"/>
            <a:ext cx="3233531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1E6125-9B64-4E23-B4BD-189FBEB7F7E7}"/>
              </a:ext>
            </a:extLst>
          </p:cNvPr>
          <p:cNvCxnSpPr>
            <a:cxnSpLocks/>
          </p:cNvCxnSpPr>
          <p:nvPr/>
        </p:nvCxnSpPr>
        <p:spPr>
          <a:xfrm flipV="1">
            <a:off x="7665072" y="656680"/>
            <a:ext cx="523461" cy="1411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DF965F-86F2-45F7-A7B7-C382DA06062D}"/>
              </a:ext>
            </a:extLst>
          </p:cNvPr>
          <p:cNvCxnSpPr>
            <a:cxnSpLocks/>
          </p:cNvCxnSpPr>
          <p:nvPr/>
        </p:nvCxnSpPr>
        <p:spPr>
          <a:xfrm flipV="1">
            <a:off x="10898603" y="656680"/>
            <a:ext cx="523461" cy="1411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9441A9-2355-4DD2-9AC6-296ADA7A39EF}"/>
              </a:ext>
            </a:extLst>
          </p:cNvPr>
          <p:cNvCxnSpPr>
            <a:cxnSpLocks/>
          </p:cNvCxnSpPr>
          <p:nvPr/>
        </p:nvCxnSpPr>
        <p:spPr>
          <a:xfrm>
            <a:off x="8138837" y="656678"/>
            <a:ext cx="2759766" cy="1411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BEFDC-283F-4BAE-BEC1-ECE829BD7ED2}"/>
              </a:ext>
            </a:extLst>
          </p:cNvPr>
          <p:cNvCxnSpPr>
            <a:cxnSpLocks/>
          </p:cNvCxnSpPr>
          <p:nvPr/>
        </p:nvCxnSpPr>
        <p:spPr>
          <a:xfrm flipV="1">
            <a:off x="7636083" y="668289"/>
            <a:ext cx="3765274" cy="1401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A098DB-B02D-4944-92D3-8BA925EA346D}"/>
              </a:ext>
            </a:extLst>
          </p:cNvPr>
          <p:cNvSpPr txBox="1"/>
          <p:nvPr/>
        </p:nvSpPr>
        <p:spPr>
          <a:xfrm>
            <a:off x="7665072" y="188223"/>
            <a:ext cx="7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FA2E9-CA0B-4156-BEA8-AF3E1AB221E7}"/>
              </a:ext>
            </a:extLst>
          </p:cNvPr>
          <p:cNvSpPr txBox="1"/>
          <p:nvPr/>
        </p:nvSpPr>
        <p:spPr>
          <a:xfrm>
            <a:off x="10842937" y="1908336"/>
            <a:ext cx="7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C8F6E-AE8B-472F-B92D-D5679771F98B}"/>
              </a:ext>
            </a:extLst>
          </p:cNvPr>
          <p:cNvSpPr txBox="1"/>
          <p:nvPr/>
        </p:nvSpPr>
        <p:spPr>
          <a:xfrm>
            <a:off x="11489635" y="297146"/>
            <a:ext cx="7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B7158-9591-470E-B148-5A282BDA6CAA}"/>
              </a:ext>
            </a:extLst>
          </p:cNvPr>
          <p:cNvSpPr txBox="1"/>
          <p:nvPr/>
        </p:nvSpPr>
        <p:spPr>
          <a:xfrm>
            <a:off x="7174742" y="1844787"/>
            <a:ext cx="7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C6228-40EA-4362-B169-FBE45E0F7D24}"/>
              </a:ext>
            </a:extLst>
          </p:cNvPr>
          <p:cNvSpPr txBox="1"/>
          <p:nvPr/>
        </p:nvSpPr>
        <p:spPr>
          <a:xfrm>
            <a:off x="967409" y="516835"/>
            <a:ext cx="249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CA701-E007-4992-8B06-F4F76F8DB01F}"/>
              </a:ext>
            </a:extLst>
          </p:cNvPr>
          <p:cNvSpPr txBox="1"/>
          <p:nvPr/>
        </p:nvSpPr>
        <p:spPr>
          <a:xfrm>
            <a:off x="891226" y="1176179"/>
            <a:ext cx="249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 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BE60C6-1CE8-4B32-9C1B-DFDB5D03FC39}"/>
                  </a:ext>
                </a:extLst>
              </p:cNvPr>
              <p:cNvSpPr txBox="1"/>
              <p:nvPr/>
            </p:nvSpPr>
            <p:spPr>
              <a:xfrm>
                <a:off x="967408" y="1884065"/>
                <a:ext cx="638623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AC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BE60C6-1CE8-4B32-9C1B-DFDB5D03F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08" y="1884065"/>
                <a:ext cx="6386238" cy="1323439"/>
              </a:xfrm>
              <a:prstGeom prst="rect">
                <a:avLst/>
              </a:prstGeom>
              <a:blipFill>
                <a:blip r:embed="rId2"/>
                <a:stretch>
                  <a:fillRect l="-3438" t="-10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EF89-1A0A-4975-9F8B-5175F0D3769C}"/>
                  </a:ext>
                </a:extLst>
              </p:cNvPr>
              <p:cNvSpPr txBox="1"/>
              <p:nvPr/>
            </p:nvSpPr>
            <p:spPr>
              <a:xfrm>
                <a:off x="643384" y="2644219"/>
                <a:ext cx="638623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EF89-1A0A-4975-9F8B-5175F0D37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84" y="2644219"/>
                <a:ext cx="6386238" cy="1323439"/>
              </a:xfrm>
              <a:prstGeom prst="rect">
                <a:avLst/>
              </a:prstGeom>
              <a:blipFill>
                <a:blip r:embed="rId3"/>
                <a:stretch>
                  <a:fillRect l="-1433" t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D6F1FBE-EAC9-4A3E-913B-7F94805BA01C}"/>
              </a:ext>
            </a:extLst>
          </p:cNvPr>
          <p:cNvSpPr txBox="1"/>
          <p:nvPr/>
        </p:nvSpPr>
        <p:spPr>
          <a:xfrm>
            <a:off x="6705597" y="2548254"/>
            <a:ext cx="638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একান্তর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D22EF7-71E5-4D7A-9251-2E60FD64C27D}"/>
              </a:ext>
            </a:extLst>
          </p:cNvPr>
          <p:cNvSpPr txBox="1"/>
          <p:nvPr/>
        </p:nvSpPr>
        <p:spPr>
          <a:xfrm>
            <a:off x="956815" y="3537176"/>
            <a:ext cx="249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 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AB2CE6-E7B7-4FFA-A1E0-C57B7FBFEC7B}"/>
                  </a:ext>
                </a:extLst>
              </p:cNvPr>
              <p:cNvSpPr txBox="1"/>
              <p:nvPr/>
            </p:nvSpPr>
            <p:spPr>
              <a:xfrm>
                <a:off x="948530" y="4251471"/>
                <a:ext cx="638623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BD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AB2CE6-E7B7-4FFA-A1E0-C57B7FBFE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30" y="4251471"/>
                <a:ext cx="6386238" cy="1323439"/>
              </a:xfrm>
              <a:prstGeom prst="rect">
                <a:avLst/>
              </a:prstGeom>
              <a:blipFill>
                <a:blip r:embed="rId4"/>
                <a:stretch>
                  <a:fillRect l="-3438" t="-10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3C3763-23D0-4E1C-AE97-095AD3F04139}"/>
                  </a:ext>
                </a:extLst>
              </p:cNvPr>
              <p:cNvSpPr txBox="1"/>
              <p:nvPr/>
            </p:nvSpPr>
            <p:spPr>
              <a:xfrm>
                <a:off x="891226" y="5020101"/>
                <a:ext cx="638623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𝐵𝐷𝐶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3C3763-23D0-4E1C-AE97-095AD3F04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26" y="5020101"/>
                <a:ext cx="6386238" cy="1323439"/>
              </a:xfrm>
              <a:prstGeom prst="rect">
                <a:avLst/>
              </a:prstGeom>
              <a:blipFill>
                <a:blip r:embed="rId5"/>
                <a:stretch>
                  <a:fillRect l="-1336" t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33CFD14-656C-42E5-B77F-C0138CB2DCBB}"/>
              </a:ext>
            </a:extLst>
          </p:cNvPr>
          <p:cNvSpPr txBox="1"/>
          <p:nvPr/>
        </p:nvSpPr>
        <p:spPr>
          <a:xfrm>
            <a:off x="6937510" y="5059858"/>
            <a:ext cx="638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একান্তর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3FAE595F-B0CD-47EE-A364-EA64FCEBCEE2}"/>
              </a:ext>
            </a:extLst>
          </p:cNvPr>
          <p:cNvSpPr/>
          <p:nvPr/>
        </p:nvSpPr>
        <p:spPr>
          <a:xfrm rot="18975442">
            <a:off x="10063785" y="1588969"/>
            <a:ext cx="1152939" cy="940284"/>
          </a:xfrm>
          <a:prstGeom prst="arc">
            <a:avLst>
              <a:gd name="adj1" fmla="val 15908929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FB56D37-57C6-4350-8050-59FDF1D1B938}"/>
              </a:ext>
            </a:extLst>
          </p:cNvPr>
          <p:cNvSpPr/>
          <p:nvPr/>
        </p:nvSpPr>
        <p:spPr>
          <a:xfrm rot="6638085">
            <a:off x="7598811" y="225325"/>
            <a:ext cx="1152939" cy="94028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C27A6841-D934-40A1-B47A-2F25B3279475}"/>
              </a:ext>
            </a:extLst>
          </p:cNvPr>
          <p:cNvSpPr/>
          <p:nvPr/>
        </p:nvSpPr>
        <p:spPr>
          <a:xfrm rot="780890">
            <a:off x="7470268" y="1481670"/>
            <a:ext cx="741538" cy="925180"/>
          </a:xfrm>
          <a:prstGeom prst="arc">
            <a:avLst>
              <a:gd name="adj1" fmla="val 15286902"/>
              <a:gd name="adj2" fmla="val 20617399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F9E5C18-970C-4876-8436-F637144DA880}"/>
              </a:ext>
            </a:extLst>
          </p:cNvPr>
          <p:cNvSpPr/>
          <p:nvPr/>
        </p:nvSpPr>
        <p:spPr>
          <a:xfrm rot="11343905">
            <a:off x="10931982" y="338084"/>
            <a:ext cx="741538" cy="925180"/>
          </a:xfrm>
          <a:prstGeom prst="arc">
            <a:avLst>
              <a:gd name="adj1" fmla="val 16006038"/>
              <a:gd name="adj2" fmla="val 2029439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468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2021-01-04T08:44:08Z</dcterms:created>
  <dcterms:modified xsi:type="dcterms:W3CDTF">2021-01-04T10:21:43Z</dcterms:modified>
</cp:coreProperties>
</file>