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6AB05-06E6-43DA-92D4-2E33F00FE59E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84086-770D-4169-9DEB-3E1C592185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7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smtClean="0"/>
              <a:t>দুটি প্রশ্নের মাধ্যমে </a:t>
            </a:r>
            <a:r>
              <a:rPr lang="bn-BD" smtClean="0">
                <a:ea typeface="Vrinda" pitchFamily="2" charset="0"/>
              </a:rPr>
              <a:t> পূর্ব জ্ঞান যাচাই করে নেব।</a:t>
            </a: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8DED219-6FD5-4B7B-B7B7-7AA799652D5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০২ নং শিখন ফলের আলোকে কাজ। </a:t>
            </a: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95B4412-5E90-4553-8B96-B60A23983AA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০৩ নং শিখন ফলের আলোকে  চিত্র প্রদর্শন   ( ট্রিগার এনিমেশন)</a:t>
            </a: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E69CD16-569B-4068-AB42-43B0894B6DC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০৩ নং শিখন ফলের আলোকে  চিত্র প্রদর্শন   ( ট্রিগার এনিমেশন)</a:t>
            </a: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3DDF204-C25C-4D87-9B91-31E7499465A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০৩ নং শিখন ফলের আলোকে  চিত্র প্রদর্শন   ( ট্রিগার এনিমেশন)</a:t>
            </a: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65EEC63-5D10-48BD-8122-BF0120CFFC0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০৩ নং শিখন ফলের আলোকে  দলীয়  কাজ। </a:t>
            </a: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6135FC5-433B-456C-97F6-20E85764C91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   সামগ্রিক মুল্যায়ন ৫টি প্রশ্ন ও উত্তর। </a:t>
            </a: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D5049A-DAB3-4476-BE9E-DC98F9EDE23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বাড়ির কাজ </a:t>
            </a: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279B487-339C-42B0-9CB1-4841B79CC62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সমাপ্ত </a:t>
            </a: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F0B880-901E-4710-80AD-E9D6F93289AC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bn-BD" smtClean="0">
                <a:ea typeface="Vrinda" pitchFamily="2" charset="0"/>
              </a:rPr>
              <a:t>শিখনফল </a:t>
            </a: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C9F2B8-A5B9-4F40-83FD-E7A70B210F7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০১ নং শিখন ফলের আলোকে চিত্র </a:t>
            </a:r>
            <a:endParaRPr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186AC37-3E3A-45CA-80F3-0C55775BC80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n-BD" smtClean="0">
                <a:latin typeface="NikoshBAN" pitchFamily="2" charset="0"/>
                <a:cs typeface="NikoshBAN" pitchFamily="2" charset="0"/>
              </a:rPr>
              <a:t>০১ নং শিখন ফলের আলোকে চিত্র </a:t>
            </a:r>
            <a:endParaRPr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8058627-32ED-429F-94DB-43A36A5522A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bn-BD" smtClean="0">
                <a:ea typeface="Vrinda" pitchFamily="2" charset="0"/>
              </a:rPr>
              <a:t>০১ নং শিখন ফলের আলোকে নতুন  শব্দার্থ ( মোশন পাথ এনিমেশন )</a:t>
            </a: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587612-16E9-43AD-9143-34BB3CE2E52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০১ নং শিখন ফলের আলোকে একক কাজ ।</a:t>
            </a: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F4C2C6-D952-4B3F-997C-1F59C3B77B7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bn-BD" smtClean="0">
                <a:ea typeface="Vrinda" pitchFamily="2" charset="0"/>
              </a:rPr>
              <a:t>০২ নং শিখন ফলের আলোকে চিত্র ( কোরআনের আয়াত) 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AEB3940-A2FD-4E07-B566-F1D51125BE7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০২ নং শিখন ফলের আলোকে চিত্র ( কোরআনের আয়াত) </a:t>
            </a: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A7E10E4-6777-4139-95C5-16367514E7D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ea typeface="Vrinda" pitchFamily="2" charset="0"/>
              </a:rPr>
              <a:t>০২ নং শিখন ফলের আলোকে চিত্র ( কোরআনের আয়াত) </a:t>
            </a: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5A88CC4-3BE6-4810-8F6C-B145040EC54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2021-01-06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3100" y="3429000"/>
            <a:ext cx="5257800" cy="290368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54052" y="838200"/>
            <a:ext cx="3635896" cy="13681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12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36738" y="116681"/>
            <a:ext cx="5327650" cy="100806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দলিল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20406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9552" y="5319291"/>
            <a:ext cx="2521148" cy="131010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4878" y="5319291"/>
            <a:ext cx="2519647" cy="1310109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68703" y="5316270"/>
            <a:ext cx="2519647" cy="1311543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০৬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9144000" cy="18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 (ওহে তোমরা যারা ইমান এনেছ , যখন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 নামাজ আদায় করার ইচ্ছা কর, তখন তোমাদের মুখমন্ডল, কনুই পর্যন্ত হাত, গোড়ালিসহ পা ধৌত কর এবং তোমাদের মাথা মাছেহ কর। )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34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27384"/>
            <a:ext cx="9180512" cy="6885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582" y="1693286"/>
            <a:ext cx="2373313" cy="209708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399" y="4202974"/>
            <a:ext cx="2398714" cy="2311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77000" y="1752600"/>
            <a:ext cx="2303462" cy="165923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 মন্ডল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05575" y="4387094"/>
            <a:ext cx="2303462" cy="19012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হাত কনুই সহ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324" name="Group 20"/>
          <p:cNvGrpSpPr>
            <a:grpSpLocks/>
          </p:cNvGrpSpPr>
          <p:nvPr/>
        </p:nvGrpSpPr>
        <p:grpSpPr bwMode="auto">
          <a:xfrm>
            <a:off x="3276599" y="1700213"/>
            <a:ext cx="2951163" cy="1881187"/>
            <a:chOff x="3174075" y="1831013"/>
            <a:chExt cx="2766077" cy="1236319"/>
          </a:xfrm>
        </p:grpSpPr>
        <p:sp>
          <p:nvSpPr>
            <p:cNvPr id="16" name="Rectangle 15"/>
            <p:cNvSpPr/>
            <p:nvPr/>
          </p:nvSpPr>
          <p:spPr>
            <a:xfrm>
              <a:off x="4571834" y="1831013"/>
              <a:ext cx="1368318" cy="1223654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74075" y="1843678"/>
              <a:ext cx="1368318" cy="1223654"/>
            </a:xfrm>
            <a:prstGeom prst="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657600" y="4437063"/>
            <a:ext cx="2570163" cy="1658937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14861" y="116632"/>
            <a:ext cx="6192838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কোরআনের আলোকে ওযুর ফরজ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0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4036" y="169462"/>
            <a:ext cx="5760640" cy="1080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কোরআনের আলোকে ওযুর ফরজ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475" y="1752600"/>
            <a:ext cx="2498725" cy="195262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125" y="4324981"/>
            <a:ext cx="2498725" cy="204407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53188" y="1844402"/>
            <a:ext cx="2301875" cy="1584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 মাসেহ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59538" y="4639024"/>
            <a:ext cx="2303462" cy="15262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সহ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95625" y="1773238"/>
            <a:ext cx="2879725" cy="187166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95625" y="4525963"/>
            <a:ext cx="2879725" cy="1855787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17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99804" y="332656"/>
            <a:ext cx="3744391" cy="172779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1864" y="3645024"/>
            <a:ext cx="7020272" cy="13407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0" indent="-857250" algn="ctr">
              <a:buFont typeface="Arial" panose="020B0604020202020204" pitchFamily="34" charset="0"/>
              <a:buChar char="•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৪টি ফরজ খাতায় লিখ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6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27384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67744" y="116631"/>
            <a:ext cx="4422775" cy="93610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i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2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652120" y="965201"/>
            <a:ext cx="2994025" cy="18877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26" y="1556792"/>
            <a:ext cx="2663130" cy="11242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 পড়ে শুরু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726" y="3383549"/>
            <a:ext cx="2663130" cy="11977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হাতের কব্জি  ধৌত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726" y="5248912"/>
            <a:ext cx="2663130" cy="12040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মিসওয়াক করা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80112" y="3067051"/>
            <a:ext cx="3303587" cy="173010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80112" y="4921251"/>
            <a:ext cx="3239964" cy="174811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8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7313" y="-15875"/>
            <a:ext cx="9144001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4925" y="-635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11909" y="44624"/>
            <a:ext cx="3744267" cy="129624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056189" y="1052736"/>
            <a:ext cx="3548260" cy="180044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360" y="1484784"/>
            <a:ext cx="2627313" cy="10523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360" y="3326746"/>
            <a:ext cx="2630488" cy="1120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নাকে পানি দেয়া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60" y="5256014"/>
            <a:ext cx="2630488" cy="11260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কান মাছেহ করা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48263" y="3027415"/>
            <a:ext cx="3472426" cy="179903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48263" y="4918127"/>
            <a:ext cx="3643172" cy="1799032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7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4925" y="-635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39752" y="173683"/>
            <a:ext cx="4248472" cy="109507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38825" y="1052736"/>
            <a:ext cx="3024188" cy="163636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50" y="1412776"/>
            <a:ext cx="2517775" cy="8501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আঙ্গুল খিলাল করা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50" y="3200525"/>
            <a:ext cx="2520950" cy="10925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অঙ্গ তিন বার 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850" y="5198169"/>
            <a:ext cx="2520950" cy="9096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দাড়ি খিলাল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11850" y="3089199"/>
            <a:ext cx="3024188" cy="163507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 বার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0152" y="5010074"/>
            <a:ext cx="3024187" cy="163507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3835" y="2976130"/>
            <a:ext cx="2520305" cy="18065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০৮/০৯ টি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9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84363" y="260648"/>
            <a:ext cx="4175869" cy="129510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0093" y="3212976"/>
            <a:ext cx="8244408" cy="170080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>
              <a:buFont typeface="+mj-lt"/>
              <a:buAutoNum type="arabicPeriod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 ভাবে ওযুর সুন্নত গুলি খাতায় লিখ।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9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27384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97050" y="243284"/>
            <a:ext cx="4608513" cy="112871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319" y="2804963"/>
            <a:ext cx="2376488" cy="8085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ওযুতে বিসমিল্লাহ কখন বলতে হয়?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19" y="1755626"/>
            <a:ext cx="2376488" cy="808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সর্বশেষ ফরজ কোনটি 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19" y="3773338"/>
            <a:ext cx="2376488" cy="8085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 শব্দের অর্থ কী?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19" y="4766915"/>
            <a:ext cx="2376488" cy="810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সংক্রান্ত আয়াত কোন সুরায় আছে?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319" y="5743426"/>
            <a:ext cx="2376488" cy="808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নাম্বার কত?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96903" y="1845072"/>
            <a:ext cx="2447925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3707904" y="4375547"/>
            <a:ext cx="2447925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মায়েদায়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72200" y="2975372"/>
            <a:ext cx="2447925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10300" y="5356622"/>
            <a:ext cx="2447925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০৬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61100" y="806846"/>
            <a:ext cx="2447925" cy="152484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সহ ধৌত করা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5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67544" y="-531813"/>
            <a:ext cx="8064896" cy="7057158"/>
            <a:chOff x="467544" y="-531440"/>
            <a:chExt cx="8064896" cy="7056803"/>
          </a:xfrm>
          <a:noFill/>
        </p:grpSpPr>
        <p:sp>
          <p:nvSpPr>
            <p:cNvPr id="3" name="Minus 2"/>
            <p:cNvSpPr/>
            <p:nvPr/>
          </p:nvSpPr>
          <p:spPr>
            <a:xfrm>
              <a:off x="4267200" y="-531440"/>
              <a:ext cx="503238" cy="5832183"/>
            </a:xfrm>
            <a:prstGeom prst="mathMinus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7544" y="2384651"/>
              <a:ext cx="3852044" cy="4140712"/>
            </a:xfrm>
            <a:prstGeom prst="round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 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eaLnBrk="1" hangingPunct="1"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 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eaLnBrk="1" hangingPunct="1">
                <a:defRPr/>
              </a:pPr>
              <a:r>
                <a:rPr lang="en-US" sz="24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মৌলভী</a:t>
              </a:r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দেলুয়া ইসলামীয়া আলিম</a:t>
              </a:r>
              <a:r>
                <a:rPr lang="en-US" sz="2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 </a:t>
              </a:r>
            </a:p>
            <a:p>
              <a:pPr eaLnBrk="1" hangingPunct="1">
                <a:defRPr/>
              </a:pP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</a:t>
              </a:r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বাইলঃ 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০১৭৯১৭০০৩৩৩ 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sz="16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</a:t>
              </a:r>
              <a:r>
                <a:rPr lang="bn-BD" sz="1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1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লঃ </a:t>
              </a:r>
              <a:r>
                <a:rPr lang="en-US" sz="1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mezanu</a:t>
              </a:r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1988</a:t>
              </a:r>
              <a:r>
                <a:rPr lang="bn-BD" sz="1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@gmail.com</a:t>
              </a:r>
              <a:endPara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16463" y="2384650"/>
              <a:ext cx="3815977" cy="4140711"/>
            </a:xfrm>
            <a:prstGeom prst="round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নবম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আল আক্বাঈদ ওয়াল ফিকহ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 </a:t>
              </a:r>
              <a:r>
                <a:rPr lang="bn-BD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   ১ম </a:t>
              </a: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১ম  পরিচ্ছেদ 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ছাত্র/ছাত্রী সংখ্যাঃ ৫০জন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 </a:t>
              </a:r>
            </a:p>
            <a:p>
              <a:pPr eaLnBrk="1" hangingPunct="1">
                <a:defRPr/>
              </a:pPr>
              <a:r>
                <a:rPr lang="bn-BD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06/01/2021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456074" y="452537"/>
            <a:ext cx="2231851" cy="122386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7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844824"/>
            <a:ext cx="6499819" cy="2752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74329" y="188640"/>
            <a:ext cx="3960415" cy="144001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4096" y="4708648"/>
            <a:ext cx="7380312" cy="16726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মায়েদার ০৬ নং আয়াতের আলোক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০৮ লাইনের মধ্যে তাহারাতের গুরুত্ব লিখে আনবে 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43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2208" y="1152128"/>
            <a:ext cx="5364088" cy="27809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83644" y="4292426"/>
            <a:ext cx="4176712" cy="15848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1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219" y="-27384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11090" y="263649"/>
            <a:ext cx="4033118" cy="165318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প্রস্তুতি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2636838"/>
            <a:ext cx="4561656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 থেকে ঊঠে প্রথমে আমরা কী করি?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4652963"/>
            <a:ext cx="4561656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দিন আমরা গোছল করি কেন?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40152" y="2471738"/>
            <a:ext cx="2952453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মুখ </a:t>
            </a:r>
            <a:r>
              <a:rPr lang="bn-BD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ধুই</a:t>
            </a:r>
            <a:r>
              <a:rPr lang="bn-BD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24128" y="4508500"/>
            <a:ext cx="3240360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পবিত্রতার </a:t>
            </a:r>
            <a:r>
              <a:rPr lang="bn-BD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BD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2406" y="1088439"/>
            <a:ext cx="3353594" cy="119756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পাঠ......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0036" y="3425552"/>
            <a:ext cx="3923928" cy="20608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কিতাবুত তাহারাত </a:t>
            </a:r>
          </a:p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অধ্যায়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5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1913" y="332656"/>
            <a:ext cx="6048399" cy="136755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BD" sz="36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7" y="2204864"/>
            <a:ext cx="8372075" cy="400506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কি তা বলতে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উল্লেখ করতে পারবে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আল- কোরআনের আলোকে ওযুর ফরজ বর্ণনা করতে পারবে 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সুন্নত নিরূপন করতে পারবে।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2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14538" y="260648"/>
            <a:ext cx="4987925" cy="136743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গূলো দেখি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62600" y="1905000"/>
            <a:ext cx="3221037" cy="333258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7870" y="1939636"/>
            <a:ext cx="3022600" cy="333258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425" y="5949280"/>
            <a:ext cx="2735263" cy="8143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গোছল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088" y="5949280"/>
            <a:ext cx="2808287" cy="8143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33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35150" y="223962"/>
            <a:ext cx="4753074" cy="14048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গূলো দেখি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988927"/>
            <a:ext cx="3200400" cy="288014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68938" y="1995854"/>
            <a:ext cx="3238571" cy="2951585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479" y="5949280"/>
            <a:ext cx="2016150" cy="720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7479" y="6005930"/>
            <a:ext cx="2014881" cy="663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তায়াম্মুম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29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5" y="0"/>
            <a:ext cx="9172575" cy="68579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5026" y="2335214"/>
            <a:ext cx="2663974" cy="8434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  <a:latin typeface="NikoshBAN" panose="02000000000000000000" pitchFamily="2" charset="0"/>
              </a:rPr>
              <a:t>طهارة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765026" y="4772026"/>
            <a:ext cx="2663974" cy="11052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SA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ar-SA" sz="3200" b="1" smtClean="0">
                <a:solidFill>
                  <a:schemeClr val="tx1"/>
                </a:solidFill>
                <a:latin typeface="NikoshBAN" panose="02000000000000000000" pitchFamily="2" charset="0"/>
              </a:rPr>
              <a:t>وضوء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272974"/>
            <a:ext cx="1851978" cy="116329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4871541"/>
            <a:ext cx="1851978" cy="10777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332656"/>
            <a:ext cx="2952676" cy="1151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0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29913 0.3613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29618 -0.3703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71130" y="116632"/>
            <a:ext cx="3889102" cy="172938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213" y="2637408"/>
            <a:ext cx="7920037" cy="12236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কয়টি? খাতায় লিখ।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4437112"/>
            <a:ext cx="7848600" cy="1295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কী কী ? খাতায় লিখ।   </a:t>
            </a:r>
          </a:p>
        </p:txBody>
      </p:sp>
    </p:spTree>
    <p:extLst>
      <p:ext uri="{BB962C8B-B14F-4D97-AF65-F5344CB8AC3E}">
        <p14:creationId xmlns:p14="http://schemas.microsoft.com/office/powerpoint/2010/main" xmlns="" val="14524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482</Words>
  <Application>Microsoft Office PowerPoint</Application>
  <PresentationFormat>On-screen Show (4:3)</PresentationFormat>
  <Paragraphs>122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LAB - 23</cp:lastModifiedBy>
  <cp:revision>11</cp:revision>
  <dcterms:created xsi:type="dcterms:W3CDTF">2006-08-16T00:00:00Z</dcterms:created>
  <dcterms:modified xsi:type="dcterms:W3CDTF">2021-01-06T04:39:09Z</dcterms:modified>
</cp:coreProperties>
</file>