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7" r:id="rId16"/>
    <p:sldId id="269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62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05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255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597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216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541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469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69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8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59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97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29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14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60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36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1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E3410-DB82-4EAD-8738-23456F87B0A4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AF1C0A-A9D0-46AF-849A-9569AF99A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6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g"/><Relationship Id="rId3" Type="http://schemas.openxmlformats.org/officeDocument/2006/relationships/image" Target="../media/image19.jpg"/><Relationship Id="rId7" Type="http://schemas.openxmlformats.org/officeDocument/2006/relationships/image" Target="../media/image23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Relationship Id="rId9" Type="http://schemas.openxmlformats.org/officeDocument/2006/relationships/image" Target="../media/image2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0104" y="625403"/>
            <a:ext cx="993179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শুভেচ্ছা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290CDB-AFC1-4AC4-A185-BC0FB7DFE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1938044"/>
            <a:ext cx="11344275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9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9110" y="259308"/>
            <a:ext cx="6578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পাঠ্যবইয়ের পৃষ্ঠা খুলো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528" y="1292534"/>
            <a:ext cx="6974006" cy="4382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28858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2692" y="272956"/>
            <a:ext cx="4015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পাঠ 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045" y="1042397"/>
            <a:ext cx="8935105" cy="550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22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5765" y="85159"/>
            <a:ext cx="2852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 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8520" y="1166904"/>
            <a:ext cx="1228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কুসুম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34166" y="964840"/>
            <a:ext cx="1337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ফুল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9338" y="2268391"/>
            <a:ext cx="1119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বাগ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84041" y="2046945"/>
            <a:ext cx="1487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বাগান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9810" y="3188546"/>
            <a:ext cx="1023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সুয্যি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8524" y="3188236"/>
            <a:ext cx="900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সুর্য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0905" y="4108701"/>
            <a:ext cx="1446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আলসে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47813" y="4249702"/>
            <a:ext cx="1310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অলস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797" y="5302680"/>
            <a:ext cx="1869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সুয্যিমামা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5765" y="5390993"/>
            <a:ext cx="4367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সুর্য্যকে আদর করে মামা ডাকা হয়েছে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6" b="30455"/>
          <a:stretch/>
        </p:blipFill>
        <p:spPr>
          <a:xfrm>
            <a:off x="9510781" y="691648"/>
            <a:ext cx="1436427" cy="10120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478" y="1813235"/>
            <a:ext cx="1917512" cy="13507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609" y="3188236"/>
            <a:ext cx="1837042" cy="12448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769" y="4457329"/>
            <a:ext cx="1600485" cy="12304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552" y="5735885"/>
            <a:ext cx="1531702" cy="11221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3121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41" y="104475"/>
            <a:ext cx="2347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8824" y="18621"/>
            <a:ext cx="230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বিপরীত শব্দ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490" y="1090384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সকাল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04513" y="1109963"/>
            <a:ext cx="1528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বিকাল 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308" y="2694460"/>
            <a:ext cx="1665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ঘুমিয়ে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1933" y="3029662"/>
            <a:ext cx="1433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জেগে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392" y="4458837"/>
            <a:ext cx="873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রাত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22877" y="4524161"/>
            <a:ext cx="832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5661" y="6018661"/>
            <a:ext cx="136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8161" y="6018661"/>
            <a:ext cx="1241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পরে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8" b="9433"/>
          <a:stretch/>
        </p:blipFill>
        <p:spPr>
          <a:xfrm>
            <a:off x="8243247" y="832369"/>
            <a:ext cx="2442947" cy="1544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335" y="832369"/>
            <a:ext cx="2552131" cy="1710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73" y="2376514"/>
            <a:ext cx="2442948" cy="1299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596" y="2397976"/>
            <a:ext cx="2514598" cy="12780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692" y="3663499"/>
            <a:ext cx="2375529" cy="1590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155" y="3675993"/>
            <a:ext cx="233398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060" y="5332463"/>
            <a:ext cx="2327602" cy="1372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465" y="5332463"/>
            <a:ext cx="2348021" cy="1372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9188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6215" y="232012"/>
            <a:ext cx="3207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7510" y="750626"/>
            <a:ext cx="7724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ডান দিক থেকে সঠিক শব্দ বেছে খালিঘর পূর্ণ কর।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2764" y="3084394"/>
            <a:ext cx="48176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ক।-----------মামা জাগার আগে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উঠব আমি--------।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খ। হয়নি -------ঘুমো এখন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 বলবেন-------।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79976" y="3241763"/>
            <a:ext cx="1105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সুয্যি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79976" y="3915390"/>
            <a:ext cx="1105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জেগে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0794" y="4898537"/>
            <a:ext cx="1323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সকাল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45253" y="3230138"/>
            <a:ext cx="1678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বিকাল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42895" y="4220527"/>
            <a:ext cx="1678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রেগে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24780" y="5069552"/>
            <a:ext cx="1214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চাঁদ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7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129" y="2156346"/>
            <a:ext cx="8600577" cy="43399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5337" y="313899"/>
            <a:ext cx="6987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কবিতাংশটি পড়তে দিব।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প্রয়োজনে পড়তে সহায়তা করব।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72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26340" y="177421"/>
            <a:ext cx="2483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5366" y="885307"/>
            <a:ext cx="4693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মুখে মুখে উত্তর দাও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01755" y="2239524"/>
            <a:ext cx="7738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১।কে সকাল বেলার পাখি হতে চায়?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২।মা রাগ করে কী বলবেন?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৩।খোকা মাকে আলসে মেয়ে বলেছে কেন? 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70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6346" y="122830"/>
            <a:ext cx="75472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ধন্যবাদ </a:t>
            </a:r>
            <a:endParaRPr lang="en-GB" sz="9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1F5D67-BD60-4620-9CA5-D2E3C7CA1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486" y="1927274"/>
            <a:ext cx="6147581" cy="448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7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1073" y="4022676"/>
            <a:ext cx="4721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রামচন্দ্র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নগর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সঃপ্রাঃবিঃ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গৌরীপুর,ময়মনসিংহ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65034" y="2945724"/>
            <a:ext cx="51628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দ্বিতীয়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আমি হব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আমি---------থাক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3194" y="245660"/>
            <a:ext cx="2961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GB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E1EF8D-0943-42E9-880F-AA5A22509D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67" y="365760"/>
            <a:ext cx="2961564" cy="334453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16B6AD1-2F44-4703-93EE-195458EFE1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538" y="1197887"/>
            <a:ext cx="2185496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4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7409" y="245660"/>
            <a:ext cx="3070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370" y="1637732"/>
            <a:ext cx="115722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২২১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কবিতা শুনে বুঝতে পারবে।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২২২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কবিতার বিষয়ে প্রশ্নের উত্তর বলতে পারবে।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২২২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প্রমিত উচ্চারণে কবিতা আবৃত্তি করতে পারবে।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২১২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পাঠ্যবইয়ের কবিতা লিখতে পারবে  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12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111348" y="436728"/>
            <a:ext cx="9861452" cy="3302758"/>
          </a:xfrm>
          <a:prstGeom prst="wave">
            <a:avLst>
              <a:gd name="adj1" fmla="val 12500"/>
              <a:gd name="adj2" fmla="val 5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 আমরা একটা ভিডিও  উপভোগ করি 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ক্রি 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83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7088" y="120728"/>
            <a:ext cx="57677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0332" y="1739914"/>
            <a:ext cx="88345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আমি হব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কাজী নজরুল ইসলাম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097CA5D-B7CA-4349-8A77-7EA7971644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53" y="2641428"/>
            <a:ext cx="11344275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9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958" b="10062"/>
          <a:stretch/>
        </p:blipFill>
        <p:spPr>
          <a:xfrm>
            <a:off x="290936" y="643789"/>
            <a:ext cx="4769396" cy="56341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60332" y="256997"/>
            <a:ext cx="661938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তিনি ২৪মে ১৮৯৯ সালে জন্মগ্রহণ করেন, ২৯ আগষ্ট ১৯৭৬ সালে মৃত্যুবরণ করেন।  </a:t>
            </a: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50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9247" y="4951646"/>
            <a:ext cx="6957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আমি হব সকাল বেলার পাখি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3703" y="5692378"/>
            <a:ext cx="63325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সবার আগে কুসুমবাগে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উঠব আমি ডাকি!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7" b="13097"/>
          <a:stretch/>
        </p:blipFill>
        <p:spPr>
          <a:xfrm>
            <a:off x="3021547" y="801857"/>
            <a:ext cx="6178724" cy="353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69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5806" y="4737390"/>
            <a:ext cx="5581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সূর্য্যিমামা জাগার আগে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উঠব আমি জেগে ,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4082" y="4737390"/>
            <a:ext cx="67829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হয়নি সকাল, ঘুমো এখন,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মা বলবেন রেগে।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541" y="532735"/>
            <a:ext cx="5273166" cy="35154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00" y="482380"/>
            <a:ext cx="3397368" cy="36161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97" y="649207"/>
            <a:ext cx="4394579" cy="39970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 t="8438" r="11414" b="14048"/>
          <a:stretch/>
        </p:blipFill>
        <p:spPr>
          <a:xfrm>
            <a:off x="4110417" y="1502576"/>
            <a:ext cx="1065326" cy="787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4" b="4033"/>
          <a:stretch/>
        </p:blipFill>
        <p:spPr>
          <a:xfrm>
            <a:off x="5936775" y="657954"/>
            <a:ext cx="3234441" cy="407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62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1815" y="5138776"/>
            <a:ext cx="67965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বলবো আমি-- আলসে মেয়ে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ঘুমিয়ে তুমি থাক,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3" r="462" b="14392"/>
          <a:stretch/>
        </p:blipFill>
        <p:spPr>
          <a:xfrm>
            <a:off x="2483892" y="532262"/>
            <a:ext cx="7574508" cy="438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45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242</Words>
  <Application>Microsoft Office PowerPoint</Application>
  <PresentationFormat>Widescreen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Lotus</cp:lastModifiedBy>
  <cp:revision>16</cp:revision>
  <dcterms:created xsi:type="dcterms:W3CDTF">2020-12-12T13:39:34Z</dcterms:created>
  <dcterms:modified xsi:type="dcterms:W3CDTF">2021-01-06T12:12:02Z</dcterms:modified>
</cp:coreProperties>
</file>