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65" r:id="rId2"/>
    <p:sldId id="267" r:id="rId3"/>
    <p:sldId id="350" r:id="rId4"/>
    <p:sldId id="351" r:id="rId5"/>
    <p:sldId id="352" r:id="rId6"/>
    <p:sldId id="353" r:id="rId7"/>
    <p:sldId id="355" r:id="rId8"/>
    <p:sldId id="361" r:id="rId9"/>
    <p:sldId id="375" r:id="rId10"/>
    <p:sldId id="354" r:id="rId11"/>
    <p:sldId id="374" r:id="rId12"/>
    <p:sldId id="370" r:id="rId13"/>
    <p:sldId id="376" r:id="rId14"/>
    <p:sldId id="373" r:id="rId15"/>
    <p:sldId id="342" r:id="rId16"/>
    <p:sldId id="338" r:id="rId17"/>
    <p:sldId id="372" r:id="rId18"/>
    <p:sldId id="371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A03"/>
    <a:srgbClr val="158D20"/>
    <a:srgbClr val="00FF00"/>
    <a:srgbClr val="00CC00"/>
    <a:srgbClr val="3F35BD"/>
    <a:srgbClr val="13B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0E77E-4ECA-433A-846F-5F860909915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42AAEE-36E6-4B82-91EB-ED45D7149090}">
      <dgm:prSet phldrT="[Text]" custT="1"/>
      <dgm:spPr>
        <a:noFill/>
      </dgm:spPr>
      <dgm:t>
        <a:bodyPr/>
        <a:lstStyle/>
        <a:p>
          <a:endParaRPr lang="en-US" sz="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903C27-3998-4672-B7CE-3D64EE123585}" type="parTrans" cxnId="{EE0F457A-67B3-4432-A72B-009C11D3FE89}">
      <dgm:prSet/>
      <dgm:spPr/>
      <dgm:t>
        <a:bodyPr/>
        <a:lstStyle/>
        <a:p>
          <a:endParaRPr lang="en-US"/>
        </a:p>
      </dgm:t>
    </dgm:pt>
    <dgm:pt modelId="{7A35ADD9-EB74-4ECB-AA71-E7D8B5D02E12}" type="sibTrans" cxnId="{EE0F457A-67B3-4432-A72B-009C11D3FE89}">
      <dgm:prSet/>
      <dgm:spPr/>
      <dgm:t>
        <a:bodyPr/>
        <a:lstStyle/>
        <a:p>
          <a:endParaRPr lang="en-US"/>
        </a:p>
      </dgm:t>
    </dgm:pt>
    <dgm:pt modelId="{F0AF868F-0767-489B-98DD-4A44686A1800}">
      <dgm:prSet phldrT="[Text]" custT="1"/>
      <dgm:spPr>
        <a:solidFill>
          <a:srgbClr val="00CC00"/>
        </a:solidFill>
      </dgm:spPr>
      <dgm:t>
        <a:bodyPr/>
        <a:lstStyle/>
        <a:p>
          <a:r>
            <a:rPr lang="bn-IN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endParaRPr lang="bn-IN" sz="1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১৮৯৯ সালে ১৯ শে জুলাই বিহারের পূর্ণিয়ার মণিহার গ্রামে </a:t>
          </a:r>
        </a:p>
      </dgm:t>
    </dgm:pt>
    <dgm:pt modelId="{7F769394-FED6-4AFB-B626-6B58424E53E7}" type="parTrans" cxnId="{DA03EFA5-D0A8-44C2-8E72-9E3C70364021}">
      <dgm:prSet/>
      <dgm:spPr/>
      <dgm:t>
        <a:bodyPr/>
        <a:lstStyle/>
        <a:p>
          <a:endParaRPr lang="en-US"/>
        </a:p>
      </dgm:t>
    </dgm:pt>
    <dgm:pt modelId="{95CEEE79-B6DA-45F1-8E59-1FDC1244FA00}" type="sibTrans" cxnId="{DA03EFA5-D0A8-44C2-8E72-9E3C70364021}">
      <dgm:prSet/>
      <dgm:spPr/>
      <dgm:t>
        <a:bodyPr/>
        <a:lstStyle/>
        <a:p>
          <a:endParaRPr lang="en-US"/>
        </a:p>
      </dgm:t>
    </dgm:pt>
    <dgm:pt modelId="{EC97FFFE-80F9-4BFC-B66A-5C17A01A983F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1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পরিচয়ঃ</a:t>
          </a:r>
          <a:r>
            <a: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বলাইচাঁদ</a:t>
          </a:r>
          <a:r>
            <a: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মুখোপাধ্যায়।পিতা-ডা</a:t>
          </a:r>
          <a:r>
            <a: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1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সত্যনারায়ণ</a:t>
          </a:r>
          <a:r>
            <a: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মুখোপাধ্যায়</a:t>
          </a:r>
          <a:r>
            <a: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3E35BEAF-154F-49A1-92E9-D9B3366CBDD7}" type="parTrans" cxnId="{B81841BB-28EF-43DE-A62C-43C7AA19D8E5}">
      <dgm:prSet/>
      <dgm:spPr/>
      <dgm:t>
        <a:bodyPr/>
        <a:lstStyle/>
        <a:p>
          <a:endParaRPr lang="en-US"/>
        </a:p>
      </dgm:t>
    </dgm:pt>
    <dgm:pt modelId="{7B94D999-060F-4471-91D4-9A8471D9CAED}" type="sibTrans" cxnId="{B81841BB-28EF-43DE-A62C-43C7AA19D8E5}">
      <dgm:prSet/>
      <dgm:spPr/>
      <dgm:t>
        <a:bodyPr/>
        <a:lstStyle/>
        <a:p>
          <a:endParaRPr lang="en-US"/>
        </a:p>
      </dgm:t>
    </dgm:pt>
    <dgm:pt modelId="{4AB5ECE5-74AA-4191-BB93-C68E31DCE149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জীবনঃ</a:t>
          </a:r>
          <a:r>
            <a: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১৯১৮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পূর্ণিয়ার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সাহেবগঞ্জ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ম্যাট্টিক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হাজারীবাগ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সেন্ট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কলম্বাস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এসসি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১৯২৭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পাটনা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মেডিকেল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পাশ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alt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6A2DF8-1E2B-4585-B377-05D4D3E47E44}" type="parTrans" cxnId="{516CE7C7-FE5A-450C-951F-F3266EA195BD}">
      <dgm:prSet/>
      <dgm:spPr/>
      <dgm:t>
        <a:bodyPr/>
        <a:lstStyle/>
        <a:p>
          <a:endParaRPr lang="en-US"/>
        </a:p>
      </dgm:t>
    </dgm:pt>
    <dgm:pt modelId="{8D12D14C-EDB7-44CF-9832-986079292B06}" type="sibTrans" cxnId="{516CE7C7-FE5A-450C-951F-F3266EA195BD}">
      <dgm:prSet/>
      <dgm:spPr/>
      <dgm:t>
        <a:bodyPr/>
        <a:lstStyle/>
        <a:p>
          <a:endParaRPr lang="en-US"/>
        </a:p>
      </dgm:t>
    </dgm:pt>
    <dgm:pt modelId="{C74F0A13-6137-42BC-A3AB-42B4B6FDA894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জীবনঃ</a:t>
          </a:r>
          <a:r>
            <a: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মেডিকেল</a:t>
          </a:r>
          <a:r>
            <a: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অফিসার</a:t>
          </a:r>
          <a:r>
            <a: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শুরু</a:t>
          </a:r>
          <a:r>
            <a: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927CDA7F-FB71-4D2A-93C7-D66AA1C2E58E}" type="parTrans" cxnId="{296DF44D-AAA6-46DD-AE17-F0526C44FFBE}">
      <dgm:prSet/>
      <dgm:spPr/>
      <dgm:t>
        <a:bodyPr/>
        <a:lstStyle/>
        <a:p>
          <a:endParaRPr lang="en-US"/>
        </a:p>
      </dgm:t>
    </dgm:pt>
    <dgm:pt modelId="{35FB2774-3E78-4A29-B363-4EA76CCB2789}" type="sibTrans" cxnId="{296DF44D-AAA6-46DD-AE17-F0526C44FFBE}">
      <dgm:prSet/>
      <dgm:spPr/>
      <dgm:t>
        <a:bodyPr/>
        <a:lstStyle/>
        <a:p>
          <a:endParaRPr lang="en-US"/>
        </a:p>
      </dgm:t>
    </dgm:pt>
    <dgm:pt modelId="{E8443D8E-C78B-4C65-998F-0534D728A2A6}">
      <dgm:prSet phldrT="[Text]" custT="1"/>
      <dgm:spPr>
        <a:solidFill>
          <a:srgbClr val="00CC00"/>
        </a:solidFill>
      </dgm:spPr>
      <dgm:t>
        <a:bodyPr/>
        <a:lstStyle/>
        <a:p>
          <a:r>
            <a:rPr lang="bn-IN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গল্পগ্রন্থঃবনফুলের গল্প,বাহুল্য,বিন্দুবিষর্গ, অনুগামিনী,তন্বী, ঊর্মিমালা, দূরবীন।উপন্যাস</a:t>
          </a:r>
          <a:r>
            <a:rPr lang="en-US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bn-IN" sz="1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তৃণখন্ড, কিছুক্ষণ, দৈরথ,সে ও আমি, অগ্নি।</a:t>
          </a:r>
          <a:endParaRPr lang="en-US" sz="1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2254BA-7226-4DE0-8431-0BE446070FEA}" type="sibTrans" cxnId="{5395DF2D-A0D4-4520-8B26-818992D3E64F}">
      <dgm:prSet/>
      <dgm:spPr/>
      <dgm:t>
        <a:bodyPr/>
        <a:lstStyle/>
        <a:p>
          <a:endParaRPr lang="en-US"/>
        </a:p>
      </dgm:t>
    </dgm:pt>
    <dgm:pt modelId="{655B2438-C6DE-439B-AB5A-8775E2244500}" type="parTrans" cxnId="{5395DF2D-A0D4-4520-8B26-818992D3E64F}">
      <dgm:prSet/>
      <dgm:spPr/>
      <dgm:t>
        <a:bodyPr/>
        <a:lstStyle/>
        <a:p>
          <a:endParaRPr lang="en-US"/>
        </a:p>
      </dgm:t>
    </dgm:pt>
    <dgm:pt modelId="{0AB8D076-27D4-4AAA-B2F4-53D70F02DFAD}">
      <dgm:prSet phldrT="[Text]" custT="1"/>
      <dgm:spPr>
        <a:solidFill>
          <a:srgbClr val="00CC00"/>
        </a:solidFill>
      </dgm:spPr>
      <dgm:t>
        <a:bodyPr/>
        <a:lstStyle/>
        <a:p>
          <a:r>
            <a:rPr lang="bn-IN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endParaRPr lang="bn-IN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১৯৭৯ সালের ৯ই ফেব্রুয়ারী</a:t>
          </a:r>
        </a:p>
        <a:p>
          <a:r>
            <a:rPr lang="bn-IN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কলকাতায়।</a:t>
          </a:r>
          <a:endParaRPr lang="en-US" sz="2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F5528C-8CC9-422B-8A66-888E33FD8FBD}" type="sibTrans" cxnId="{C9D9CEC7-E0AA-428D-AFA2-0DD66D71487F}">
      <dgm:prSet/>
      <dgm:spPr/>
      <dgm:t>
        <a:bodyPr/>
        <a:lstStyle/>
        <a:p>
          <a:endParaRPr lang="en-US"/>
        </a:p>
      </dgm:t>
    </dgm:pt>
    <dgm:pt modelId="{F77CC113-2128-4D5C-9A75-4CE8BCF69B5E}" type="parTrans" cxnId="{C9D9CEC7-E0AA-428D-AFA2-0DD66D71487F}">
      <dgm:prSet/>
      <dgm:spPr/>
      <dgm:t>
        <a:bodyPr/>
        <a:lstStyle/>
        <a:p>
          <a:endParaRPr lang="en-US"/>
        </a:p>
      </dgm:t>
    </dgm:pt>
    <dgm:pt modelId="{D10F60A7-7E4B-408A-945C-703BB1663948}" type="pres">
      <dgm:prSet presAssocID="{1AE0E77E-4ECA-433A-846F-5F86090991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91174C8-8EEF-499D-B9A4-5EFA62655EA7}" type="pres">
      <dgm:prSet presAssocID="{AD42AAEE-36E6-4B82-91EB-ED45D7149090}" presName="Parent" presStyleLbl="node0" presStyleIdx="0" presStyleCnt="1">
        <dgm:presLayoutVars>
          <dgm:chMax val="6"/>
          <dgm:chPref val="6"/>
        </dgm:presLayoutVars>
      </dgm:prSet>
      <dgm:spPr/>
    </dgm:pt>
    <dgm:pt modelId="{B761E73F-C496-47AF-82BD-E72EF7583CA3}" type="pres">
      <dgm:prSet presAssocID="{F0AF868F-0767-489B-98DD-4A44686A1800}" presName="Accent1" presStyleCnt="0"/>
      <dgm:spPr/>
    </dgm:pt>
    <dgm:pt modelId="{9300475D-1E64-44CE-923A-C6F36188BFF1}" type="pres">
      <dgm:prSet presAssocID="{F0AF868F-0767-489B-98DD-4A44686A1800}" presName="Accent" presStyleLbl="bgShp" presStyleIdx="0" presStyleCnt="6"/>
      <dgm:spPr/>
    </dgm:pt>
    <dgm:pt modelId="{40D48065-CD65-4E61-9BE6-6B63DBDA6357}" type="pres">
      <dgm:prSet presAssocID="{F0AF868F-0767-489B-98DD-4A44686A1800}" presName="Child1" presStyleLbl="node1" presStyleIdx="0" presStyleCnt="6" custScaleX="105110" custScaleY="103184" custLinFactNeighborX="4158" custLinFactNeighborY="-7450">
        <dgm:presLayoutVars>
          <dgm:chMax val="0"/>
          <dgm:chPref val="0"/>
          <dgm:bulletEnabled val="1"/>
        </dgm:presLayoutVars>
      </dgm:prSet>
      <dgm:spPr/>
    </dgm:pt>
    <dgm:pt modelId="{5650E983-A130-4031-A730-B9C4784F4890}" type="pres">
      <dgm:prSet presAssocID="{EC97FFFE-80F9-4BFC-B66A-5C17A01A983F}" presName="Accent2" presStyleCnt="0"/>
      <dgm:spPr/>
    </dgm:pt>
    <dgm:pt modelId="{AF9BEAD9-E148-4979-B807-045BC116FDA8}" type="pres">
      <dgm:prSet presAssocID="{EC97FFFE-80F9-4BFC-B66A-5C17A01A983F}" presName="Accent" presStyleLbl="bgShp" presStyleIdx="1" presStyleCnt="6" custLinFactX="114092" custLinFactY="-30329" custLinFactNeighborX="200000" custLinFactNeighborY="-100000"/>
      <dgm:spPr>
        <a:noFill/>
      </dgm:spPr>
    </dgm:pt>
    <dgm:pt modelId="{07DB2C54-E192-473F-BCE4-A1EF1600F0D6}" type="pres">
      <dgm:prSet presAssocID="{EC97FFFE-80F9-4BFC-B66A-5C17A01A983F}" presName="Child2" presStyleLbl="node1" presStyleIdx="1" presStyleCnt="6" custScaleX="137265" custScaleY="125890" custLinFactNeighborX="23104" custLinFactNeighborY="-12633">
        <dgm:presLayoutVars>
          <dgm:chMax val="0"/>
          <dgm:chPref val="0"/>
          <dgm:bulletEnabled val="1"/>
        </dgm:presLayoutVars>
      </dgm:prSet>
      <dgm:spPr/>
    </dgm:pt>
    <dgm:pt modelId="{57123775-29DB-48AE-9BAB-00E99758267B}" type="pres">
      <dgm:prSet presAssocID="{4AB5ECE5-74AA-4191-BB93-C68E31DCE149}" presName="Accent3" presStyleCnt="0"/>
      <dgm:spPr/>
    </dgm:pt>
    <dgm:pt modelId="{1CA0AE2E-06E7-4837-B59F-C4FED9B206A2}" type="pres">
      <dgm:prSet presAssocID="{4AB5ECE5-74AA-4191-BB93-C68E31DCE149}" presName="Accent" presStyleLbl="bgShp" presStyleIdx="2" presStyleCnt="6" custLinFactX="100000" custLinFactNeighborX="140838" custLinFactNeighborY="-57006"/>
      <dgm:spPr>
        <a:noFill/>
      </dgm:spPr>
    </dgm:pt>
    <dgm:pt modelId="{8E710C2B-0BD6-4826-8EEA-34644C318639}" type="pres">
      <dgm:prSet presAssocID="{4AB5ECE5-74AA-4191-BB93-C68E31DCE149}" presName="Child3" presStyleLbl="node1" presStyleIdx="2" presStyleCnt="6" custScaleX="129925" custScaleY="130634" custLinFactNeighborX="18581" custLinFactNeighborY="10349">
        <dgm:presLayoutVars>
          <dgm:chMax val="0"/>
          <dgm:chPref val="0"/>
          <dgm:bulletEnabled val="1"/>
        </dgm:presLayoutVars>
      </dgm:prSet>
      <dgm:spPr/>
    </dgm:pt>
    <dgm:pt modelId="{2A1355BE-98DD-42B0-9130-9BC66E5E581E}" type="pres">
      <dgm:prSet presAssocID="{C74F0A13-6137-42BC-A3AB-42B4B6FDA894}" presName="Accent4" presStyleCnt="0"/>
      <dgm:spPr/>
    </dgm:pt>
    <dgm:pt modelId="{E6DA7D0C-1789-4549-8E64-82CEC27057C7}" type="pres">
      <dgm:prSet presAssocID="{C74F0A13-6137-42BC-A3AB-42B4B6FDA894}" presName="Accent" presStyleLbl="bgShp" presStyleIdx="3" presStyleCnt="6" custLinFactX="145551" custLinFactNeighborX="200000" custLinFactNeighborY="-65282"/>
      <dgm:spPr>
        <a:noFill/>
      </dgm:spPr>
    </dgm:pt>
    <dgm:pt modelId="{D4B36AC3-A9AF-4F36-A716-C40839AAD88E}" type="pres">
      <dgm:prSet presAssocID="{C74F0A13-6137-42BC-A3AB-42B4B6FDA894}" presName="Child4" presStyleLbl="node1" presStyleIdx="3" presStyleCnt="6" custScaleX="117303" custScaleY="89675" custLinFactNeighborX="-2361" custLinFactNeighborY="-7270">
        <dgm:presLayoutVars>
          <dgm:chMax val="0"/>
          <dgm:chPref val="0"/>
          <dgm:bulletEnabled val="1"/>
        </dgm:presLayoutVars>
      </dgm:prSet>
      <dgm:spPr/>
    </dgm:pt>
    <dgm:pt modelId="{9AB87005-1253-43EC-9077-6D7E441934F9}" type="pres">
      <dgm:prSet presAssocID="{E8443D8E-C78B-4C65-998F-0534D728A2A6}" presName="Accent5" presStyleCnt="0"/>
      <dgm:spPr/>
    </dgm:pt>
    <dgm:pt modelId="{70549C6B-9FFD-42BF-A66E-299BD7337F9F}" type="pres">
      <dgm:prSet presAssocID="{E8443D8E-C78B-4C65-998F-0534D728A2A6}" presName="Accent" presStyleLbl="bgShp" presStyleIdx="4" presStyleCnt="6" custLinFactX="210099" custLinFactY="-200000" custLinFactNeighborX="300000" custLinFactNeighborY="-227084"/>
      <dgm:spPr>
        <a:noFill/>
      </dgm:spPr>
    </dgm:pt>
    <dgm:pt modelId="{068F336E-E9F9-4DB9-8F59-0F279BE1C0B0}" type="pres">
      <dgm:prSet presAssocID="{E8443D8E-C78B-4C65-998F-0534D728A2A6}" presName="Child5" presStyleLbl="node1" presStyleIdx="4" presStyleCnt="6" custScaleX="123980" custScaleY="124127" custLinFactNeighborX="-13774" custLinFactNeighborY="7164">
        <dgm:presLayoutVars>
          <dgm:chMax val="0"/>
          <dgm:chPref val="0"/>
          <dgm:bulletEnabled val="1"/>
        </dgm:presLayoutVars>
      </dgm:prSet>
      <dgm:spPr/>
    </dgm:pt>
    <dgm:pt modelId="{71A94F45-A4BB-4F60-9083-62637633BD66}" type="pres">
      <dgm:prSet presAssocID="{0AB8D076-27D4-4AAA-B2F4-53D70F02DFAD}" presName="Accent6" presStyleCnt="0"/>
      <dgm:spPr/>
    </dgm:pt>
    <dgm:pt modelId="{06B827CD-B97B-40B0-9ACF-B102519A345D}" type="pres">
      <dgm:prSet presAssocID="{0AB8D076-27D4-4AAA-B2F4-53D70F02DFAD}" presName="Accent" presStyleLbl="bgShp" presStyleIdx="5" presStyleCnt="6" custLinFactX="288350" custLinFactY="-200000" custLinFactNeighborX="300000" custLinFactNeighborY="-220909"/>
      <dgm:spPr>
        <a:noFill/>
      </dgm:spPr>
    </dgm:pt>
    <dgm:pt modelId="{8AE13EFB-B082-41BB-AB34-FF98AC399301}" type="pres">
      <dgm:prSet presAssocID="{0AB8D076-27D4-4AAA-B2F4-53D70F02DFAD}" presName="Child6" presStyleLbl="node1" presStyleIdx="5" presStyleCnt="6" custScaleX="121939" custScaleY="116062" custLinFactNeighborX="-10331" custLinFactNeighborY="-8528">
        <dgm:presLayoutVars>
          <dgm:chMax val="0"/>
          <dgm:chPref val="0"/>
          <dgm:bulletEnabled val="1"/>
        </dgm:presLayoutVars>
      </dgm:prSet>
      <dgm:spPr/>
    </dgm:pt>
  </dgm:ptLst>
  <dgm:cxnLst>
    <dgm:cxn modelId="{E7A2142A-76E6-42D8-9959-1FB7CC1983CF}" type="presOf" srcId="{EC97FFFE-80F9-4BFC-B66A-5C17A01A983F}" destId="{07DB2C54-E192-473F-BCE4-A1EF1600F0D6}" srcOrd="0" destOrd="0" presId="urn:microsoft.com/office/officeart/2011/layout/HexagonRadial"/>
    <dgm:cxn modelId="{5395DF2D-A0D4-4520-8B26-818992D3E64F}" srcId="{AD42AAEE-36E6-4B82-91EB-ED45D7149090}" destId="{E8443D8E-C78B-4C65-998F-0534D728A2A6}" srcOrd="4" destOrd="0" parTransId="{655B2438-C6DE-439B-AB5A-8775E2244500}" sibTransId="{DD2254BA-7226-4DE0-8431-0BE446070FEA}"/>
    <dgm:cxn modelId="{296DF44D-AAA6-46DD-AE17-F0526C44FFBE}" srcId="{AD42AAEE-36E6-4B82-91EB-ED45D7149090}" destId="{C74F0A13-6137-42BC-A3AB-42B4B6FDA894}" srcOrd="3" destOrd="0" parTransId="{927CDA7F-FB71-4D2A-93C7-D66AA1C2E58E}" sibTransId="{35FB2774-3E78-4A29-B363-4EA76CCB2789}"/>
    <dgm:cxn modelId="{EE0F457A-67B3-4432-A72B-009C11D3FE89}" srcId="{1AE0E77E-4ECA-433A-846F-5F8609099150}" destId="{AD42AAEE-36E6-4B82-91EB-ED45D7149090}" srcOrd="0" destOrd="0" parTransId="{7C903C27-3998-4672-B7CE-3D64EE123585}" sibTransId="{7A35ADD9-EB74-4ECB-AA71-E7D8B5D02E12}"/>
    <dgm:cxn modelId="{DA03EFA5-D0A8-44C2-8E72-9E3C70364021}" srcId="{AD42AAEE-36E6-4B82-91EB-ED45D7149090}" destId="{F0AF868F-0767-489B-98DD-4A44686A1800}" srcOrd="0" destOrd="0" parTransId="{7F769394-FED6-4AFB-B626-6B58424E53E7}" sibTransId="{95CEEE79-B6DA-45F1-8E59-1FDC1244FA00}"/>
    <dgm:cxn modelId="{E26350A8-1C33-4834-B62E-BC1558298CA0}" type="presOf" srcId="{E8443D8E-C78B-4C65-998F-0534D728A2A6}" destId="{068F336E-E9F9-4DB9-8F59-0F279BE1C0B0}" srcOrd="0" destOrd="0" presId="urn:microsoft.com/office/officeart/2011/layout/HexagonRadial"/>
    <dgm:cxn modelId="{E3F66DA9-4520-46D7-B235-9A6D3C6D8FCE}" type="presOf" srcId="{4AB5ECE5-74AA-4191-BB93-C68E31DCE149}" destId="{8E710C2B-0BD6-4826-8EEA-34644C318639}" srcOrd="0" destOrd="0" presId="urn:microsoft.com/office/officeart/2011/layout/HexagonRadial"/>
    <dgm:cxn modelId="{4F6326AB-8A59-4FE4-B667-D83DF7EB9EC0}" type="presOf" srcId="{1AE0E77E-4ECA-433A-846F-5F8609099150}" destId="{D10F60A7-7E4B-408A-945C-703BB1663948}" srcOrd="0" destOrd="0" presId="urn:microsoft.com/office/officeart/2011/layout/HexagonRadial"/>
    <dgm:cxn modelId="{B81841BB-28EF-43DE-A62C-43C7AA19D8E5}" srcId="{AD42AAEE-36E6-4B82-91EB-ED45D7149090}" destId="{EC97FFFE-80F9-4BFC-B66A-5C17A01A983F}" srcOrd="1" destOrd="0" parTransId="{3E35BEAF-154F-49A1-92E9-D9B3366CBDD7}" sibTransId="{7B94D999-060F-4471-91D4-9A8471D9CAED}"/>
    <dgm:cxn modelId="{C9D9CEC7-E0AA-428D-AFA2-0DD66D71487F}" srcId="{AD42AAEE-36E6-4B82-91EB-ED45D7149090}" destId="{0AB8D076-27D4-4AAA-B2F4-53D70F02DFAD}" srcOrd="5" destOrd="0" parTransId="{F77CC113-2128-4D5C-9A75-4CE8BCF69B5E}" sibTransId="{FAF5528C-8CC9-422B-8A66-888E33FD8FBD}"/>
    <dgm:cxn modelId="{516CE7C7-FE5A-450C-951F-F3266EA195BD}" srcId="{AD42AAEE-36E6-4B82-91EB-ED45D7149090}" destId="{4AB5ECE5-74AA-4191-BB93-C68E31DCE149}" srcOrd="2" destOrd="0" parTransId="{326A2DF8-1E2B-4585-B377-05D4D3E47E44}" sibTransId="{8D12D14C-EDB7-44CF-9832-986079292B06}"/>
    <dgm:cxn modelId="{FA54CCCC-A858-4F45-BB82-FE7CE8E06C3B}" type="presOf" srcId="{C74F0A13-6137-42BC-A3AB-42B4B6FDA894}" destId="{D4B36AC3-A9AF-4F36-A716-C40839AAD88E}" srcOrd="0" destOrd="0" presId="urn:microsoft.com/office/officeart/2011/layout/HexagonRadial"/>
    <dgm:cxn modelId="{35CA30EB-C738-4CF3-BC5C-8B5D6389FC76}" type="presOf" srcId="{F0AF868F-0767-489B-98DD-4A44686A1800}" destId="{40D48065-CD65-4E61-9BE6-6B63DBDA6357}" srcOrd="0" destOrd="0" presId="urn:microsoft.com/office/officeart/2011/layout/HexagonRadial"/>
    <dgm:cxn modelId="{E3EA9AF0-2F98-4293-BB30-F40A6F4A0583}" type="presOf" srcId="{0AB8D076-27D4-4AAA-B2F4-53D70F02DFAD}" destId="{8AE13EFB-B082-41BB-AB34-FF98AC399301}" srcOrd="0" destOrd="0" presId="urn:microsoft.com/office/officeart/2011/layout/HexagonRadial"/>
    <dgm:cxn modelId="{84A11CFE-A646-4592-B905-58FEE3976FB8}" type="presOf" srcId="{AD42AAEE-36E6-4B82-91EB-ED45D7149090}" destId="{D91174C8-8EEF-499D-B9A4-5EFA62655EA7}" srcOrd="0" destOrd="0" presId="urn:microsoft.com/office/officeart/2011/layout/HexagonRadial"/>
    <dgm:cxn modelId="{BE03E964-B6D7-462C-9625-3E02C4337273}" type="presParOf" srcId="{D10F60A7-7E4B-408A-945C-703BB1663948}" destId="{D91174C8-8EEF-499D-B9A4-5EFA62655EA7}" srcOrd="0" destOrd="0" presId="urn:microsoft.com/office/officeart/2011/layout/HexagonRadial"/>
    <dgm:cxn modelId="{52DD4871-5138-48C2-8239-21AEBC565107}" type="presParOf" srcId="{D10F60A7-7E4B-408A-945C-703BB1663948}" destId="{B761E73F-C496-47AF-82BD-E72EF7583CA3}" srcOrd="1" destOrd="0" presId="urn:microsoft.com/office/officeart/2011/layout/HexagonRadial"/>
    <dgm:cxn modelId="{D696AD90-07FC-4D52-AE5C-20D1C59307E3}" type="presParOf" srcId="{B761E73F-C496-47AF-82BD-E72EF7583CA3}" destId="{9300475D-1E64-44CE-923A-C6F36188BFF1}" srcOrd="0" destOrd="0" presId="urn:microsoft.com/office/officeart/2011/layout/HexagonRadial"/>
    <dgm:cxn modelId="{4BFD60D6-931E-4C6B-80D4-F27A4CE4BB33}" type="presParOf" srcId="{D10F60A7-7E4B-408A-945C-703BB1663948}" destId="{40D48065-CD65-4E61-9BE6-6B63DBDA6357}" srcOrd="2" destOrd="0" presId="urn:microsoft.com/office/officeart/2011/layout/HexagonRadial"/>
    <dgm:cxn modelId="{0BF1F8B7-0C5D-4FAA-A755-8A8A7B80D573}" type="presParOf" srcId="{D10F60A7-7E4B-408A-945C-703BB1663948}" destId="{5650E983-A130-4031-A730-B9C4784F4890}" srcOrd="3" destOrd="0" presId="urn:microsoft.com/office/officeart/2011/layout/HexagonRadial"/>
    <dgm:cxn modelId="{7D80C3C2-FEED-45A0-A1D8-8F6184789E44}" type="presParOf" srcId="{5650E983-A130-4031-A730-B9C4784F4890}" destId="{AF9BEAD9-E148-4979-B807-045BC116FDA8}" srcOrd="0" destOrd="0" presId="urn:microsoft.com/office/officeart/2011/layout/HexagonRadial"/>
    <dgm:cxn modelId="{2CFB81B0-416F-42EE-BB5D-E1AEF652F402}" type="presParOf" srcId="{D10F60A7-7E4B-408A-945C-703BB1663948}" destId="{07DB2C54-E192-473F-BCE4-A1EF1600F0D6}" srcOrd="4" destOrd="0" presId="urn:microsoft.com/office/officeart/2011/layout/HexagonRadial"/>
    <dgm:cxn modelId="{3F8B7865-A533-48E1-9256-3CB051072F1B}" type="presParOf" srcId="{D10F60A7-7E4B-408A-945C-703BB1663948}" destId="{57123775-29DB-48AE-9BAB-00E99758267B}" srcOrd="5" destOrd="0" presId="urn:microsoft.com/office/officeart/2011/layout/HexagonRadial"/>
    <dgm:cxn modelId="{4C0990BA-FE8E-4D87-A224-E23102106D41}" type="presParOf" srcId="{57123775-29DB-48AE-9BAB-00E99758267B}" destId="{1CA0AE2E-06E7-4837-B59F-C4FED9B206A2}" srcOrd="0" destOrd="0" presId="urn:microsoft.com/office/officeart/2011/layout/HexagonRadial"/>
    <dgm:cxn modelId="{B0D011CE-AF10-4727-BC4C-9B096C44CF88}" type="presParOf" srcId="{D10F60A7-7E4B-408A-945C-703BB1663948}" destId="{8E710C2B-0BD6-4826-8EEA-34644C318639}" srcOrd="6" destOrd="0" presId="urn:microsoft.com/office/officeart/2011/layout/HexagonRadial"/>
    <dgm:cxn modelId="{469B3A59-E9B1-4DF4-B88A-195F5D1A4E12}" type="presParOf" srcId="{D10F60A7-7E4B-408A-945C-703BB1663948}" destId="{2A1355BE-98DD-42B0-9130-9BC66E5E581E}" srcOrd="7" destOrd="0" presId="urn:microsoft.com/office/officeart/2011/layout/HexagonRadial"/>
    <dgm:cxn modelId="{FA00BC1B-8582-48BF-971A-CA855FD8D962}" type="presParOf" srcId="{2A1355BE-98DD-42B0-9130-9BC66E5E581E}" destId="{E6DA7D0C-1789-4549-8E64-82CEC27057C7}" srcOrd="0" destOrd="0" presId="urn:microsoft.com/office/officeart/2011/layout/HexagonRadial"/>
    <dgm:cxn modelId="{6A98439C-5E69-4332-8B6F-E89A643D22F4}" type="presParOf" srcId="{D10F60A7-7E4B-408A-945C-703BB1663948}" destId="{D4B36AC3-A9AF-4F36-A716-C40839AAD88E}" srcOrd="8" destOrd="0" presId="urn:microsoft.com/office/officeart/2011/layout/HexagonRadial"/>
    <dgm:cxn modelId="{DBE2D6F9-F485-456A-A557-11C238F2F2B0}" type="presParOf" srcId="{D10F60A7-7E4B-408A-945C-703BB1663948}" destId="{9AB87005-1253-43EC-9077-6D7E441934F9}" srcOrd="9" destOrd="0" presId="urn:microsoft.com/office/officeart/2011/layout/HexagonRadial"/>
    <dgm:cxn modelId="{FEFBA29C-1669-4711-B5FD-26D694616F8C}" type="presParOf" srcId="{9AB87005-1253-43EC-9077-6D7E441934F9}" destId="{70549C6B-9FFD-42BF-A66E-299BD7337F9F}" srcOrd="0" destOrd="0" presId="urn:microsoft.com/office/officeart/2011/layout/HexagonRadial"/>
    <dgm:cxn modelId="{08913E86-2B29-487B-A60F-059016C650BC}" type="presParOf" srcId="{D10F60A7-7E4B-408A-945C-703BB1663948}" destId="{068F336E-E9F9-4DB9-8F59-0F279BE1C0B0}" srcOrd="10" destOrd="0" presId="urn:microsoft.com/office/officeart/2011/layout/HexagonRadial"/>
    <dgm:cxn modelId="{85B3CF6C-4D69-4310-8BE3-738B657BEB08}" type="presParOf" srcId="{D10F60A7-7E4B-408A-945C-703BB1663948}" destId="{71A94F45-A4BB-4F60-9083-62637633BD66}" srcOrd="11" destOrd="0" presId="urn:microsoft.com/office/officeart/2011/layout/HexagonRadial"/>
    <dgm:cxn modelId="{A30291AA-7E6E-43FD-B23F-29A600FF0831}" type="presParOf" srcId="{71A94F45-A4BB-4F60-9083-62637633BD66}" destId="{06B827CD-B97B-40B0-9ACF-B102519A345D}" srcOrd="0" destOrd="0" presId="urn:microsoft.com/office/officeart/2011/layout/HexagonRadial"/>
    <dgm:cxn modelId="{5D164978-1B67-4FCF-8619-9C1F56564A7E}" type="presParOf" srcId="{D10F60A7-7E4B-408A-945C-703BB1663948}" destId="{8AE13EFB-B082-41BB-AB34-FF98AC39930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174C8-8EEF-499D-B9A4-5EFA62655EA7}">
      <dsp:nvSpPr>
        <dsp:cNvPr id="0" name=""/>
        <dsp:cNvSpPr/>
      </dsp:nvSpPr>
      <dsp:spPr>
        <a:xfrm>
          <a:off x="3124180" y="1707900"/>
          <a:ext cx="2106702" cy="1822382"/>
        </a:xfrm>
        <a:prstGeom prst="hexagon">
          <a:avLst>
            <a:gd name="adj" fmla="val 2857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3290" y="2009894"/>
        <a:ext cx="1408482" cy="1218394"/>
      </dsp:txXfrm>
    </dsp:sp>
    <dsp:sp modelId="{AF9BEAD9-E148-4979-B807-045BC116FDA8}">
      <dsp:nvSpPr>
        <dsp:cNvPr id="0" name=""/>
        <dsp:cNvSpPr/>
      </dsp:nvSpPr>
      <dsp:spPr>
        <a:xfrm>
          <a:off x="6939949" y="0"/>
          <a:ext cx="794852" cy="68487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48065-CD65-4E61-9BE6-6B63DBDA6357}">
      <dsp:nvSpPr>
        <dsp:cNvPr id="0" name=""/>
        <dsp:cNvSpPr/>
      </dsp:nvSpPr>
      <dsp:spPr>
        <a:xfrm>
          <a:off x="3345913" y="0"/>
          <a:ext cx="1814647" cy="1541117"/>
        </a:xfrm>
        <a:prstGeom prst="hexagon">
          <a:avLst>
            <a:gd name="adj" fmla="val 28570"/>
            <a:gd name="vf" fmla="val 115470"/>
          </a:avLst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endParaRPr lang="bn-IN" sz="1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১৮৯৯ সালে ১৯ শে জুলাই বিহারের পূর্ণিয়ার মণিহার গ্রামে </a:t>
          </a:r>
        </a:p>
      </dsp:txBody>
      <dsp:txXfrm>
        <a:off x="3643899" y="253069"/>
        <a:ext cx="1218675" cy="1034979"/>
      </dsp:txXfrm>
    </dsp:sp>
    <dsp:sp modelId="{1CA0AE2E-06E7-4837-B59F-C4FED9B206A2}">
      <dsp:nvSpPr>
        <dsp:cNvPr id="0" name=""/>
        <dsp:cNvSpPr/>
      </dsp:nvSpPr>
      <dsp:spPr>
        <a:xfrm>
          <a:off x="7285342" y="1725939"/>
          <a:ext cx="794852" cy="68487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B2C54-E192-473F-BCE4-A1EF1600F0D6}">
      <dsp:nvSpPr>
        <dsp:cNvPr id="0" name=""/>
        <dsp:cNvSpPr/>
      </dsp:nvSpPr>
      <dsp:spPr>
        <a:xfrm>
          <a:off x="4978770" y="587059"/>
          <a:ext cx="2369780" cy="1880245"/>
        </a:xfrm>
        <a:prstGeom prst="hexagon">
          <a:avLst>
            <a:gd name="adj" fmla="val 28570"/>
            <a:gd name="vf" fmla="val 115470"/>
          </a:avLst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পরিচয়ঃ</a:t>
          </a:r>
          <a:r>
            <a:rPr lang="en-US" sz="1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sz="1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1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বলাইচাঁদ</a:t>
          </a:r>
          <a:r>
            <a:rPr lang="en-US" sz="1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মুখোপাধ্যায়।পিতা-ডা</a:t>
          </a:r>
          <a:r>
            <a:rPr lang="en-US" sz="1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1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সত্যনারায়ণ</a:t>
          </a:r>
          <a:r>
            <a:rPr lang="en-US" sz="1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মুখোপাধ্যায়</a:t>
          </a:r>
          <a:r>
            <a:rPr lang="en-US" sz="18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5355314" y="885819"/>
        <a:ext cx="1616692" cy="1282725"/>
      </dsp:txXfrm>
    </dsp:sp>
    <dsp:sp modelId="{E6DA7D0C-1789-4549-8E64-82CEC27057C7}">
      <dsp:nvSpPr>
        <dsp:cNvPr id="0" name=""/>
        <dsp:cNvSpPr/>
      </dsp:nvSpPr>
      <dsp:spPr>
        <a:xfrm>
          <a:off x="7473247" y="3114526"/>
          <a:ext cx="794852" cy="68487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10C2B-0BD6-4826-8EEA-34644C318639}">
      <dsp:nvSpPr>
        <dsp:cNvPr id="0" name=""/>
        <dsp:cNvSpPr/>
      </dsp:nvSpPr>
      <dsp:spPr>
        <a:xfrm>
          <a:off x="4964043" y="2700823"/>
          <a:ext cx="2243060" cy="1951100"/>
        </a:xfrm>
        <a:prstGeom prst="hexagon">
          <a:avLst>
            <a:gd name="adj" fmla="val 28570"/>
            <a:gd name="vf" fmla="val 115470"/>
          </a:avLst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জীবনঃ</a:t>
          </a:r>
          <a:r>
            <a:rPr 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১৯১৮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পূর্ণিয়ার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সাহেবগঞ্জ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ম্যাট্টিক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হাজারীবাগ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সেন্ট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কলম্বাস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এসসি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১৯২৭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পাটনা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মেডিকেল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পাশ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4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altLang="en-US" sz="1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6774" y="3025039"/>
        <a:ext cx="1497598" cy="1302668"/>
      </dsp:txXfrm>
    </dsp:sp>
    <dsp:sp modelId="{70549C6B-9FFD-42BF-A66E-299BD7337F9F}">
      <dsp:nvSpPr>
        <dsp:cNvPr id="0" name=""/>
        <dsp:cNvSpPr/>
      </dsp:nvSpPr>
      <dsp:spPr>
        <a:xfrm>
          <a:off x="7182635" y="786674"/>
          <a:ext cx="794852" cy="68487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36AC3-A9AF-4F36-A716-C40839AAD88E}">
      <dsp:nvSpPr>
        <dsp:cNvPr id="0" name=""/>
        <dsp:cNvSpPr/>
      </dsp:nvSpPr>
      <dsp:spPr>
        <a:xfrm>
          <a:off x="3128115" y="3663215"/>
          <a:ext cx="2025151" cy="1339352"/>
        </a:xfrm>
        <a:prstGeom prst="hexagon">
          <a:avLst>
            <a:gd name="adj" fmla="val 28570"/>
            <a:gd name="vf" fmla="val 115470"/>
          </a:avLst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জীবনঃ</a:t>
          </a:r>
          <a:r>
            <a:rPr lang="en-US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মেডিকেল</a:t>
          </a:r>
          <a:r>
            <a:rPr lang="en-US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অফিসার</a:t>
          </a:r>
          <a:r>
            <a:rPr lang="en-US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</a:t>
          </a:r>
          <a:r>
            <a:rPr lang="en-US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শুরু</a:t>
          </a:r>
          <a:r>
            <a:rPr lang="en-US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3424429" y="3859185"/>
        <a:ext cx="1432523" cy="947412"/>
      </dsp:txXfrm>
    </dsp:sp>
    <dsp:sp modelId="{06B827CD-B97B-40B0-9ACF-B102519A345D}">
      <dsp:nvSpPr>
        <dsp:cNvPr id="0" name=""/>
        <dsp:cNvSpPr/>
      </dsp:nvSpPr>
      <dsp:spPr>
        <a:xfrm>
          <a:off x="6861769" y="0"/>
          <a:ext cx="794852" cy="684870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F336E-E9F9-4DB9-8F59-0F279BE1C0B0}">
      <dsp:nvSpPr>
        <dsp:cNvPr id="0" name=""/>
        <dsp:cNvSpPr/>
      </dsp:nvSpPr>
      <dsp:spPr>
        <a:xfrm>
          <a:off x="1282756" y="2702874"/>
          <a:ext cx="2140424" cy="1853914"/>
        </a:xfrm>
        <a:prstGeom prst="hexagon">
          <a:avLst>
            <a:gd name="adj" fmla="val 28570"/>
            <a:gd name="vf" fmla="val 115470"/>
          </a:avLst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গল্পগ্রন্থঃবনফুলের গল্প,বাহুল্য,বিন্দুবিষর্গ, অনুগামিনী,তন্বী, ঊর্মিমালা, দূরবীন।উপন্যাস</a:t>
          </a:r>
          <a:r>
            <a:rPr lang="en-US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bn-IN" sz="1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তৃণখন্ড, কিছুক্ষণ, দৈরথ,সে ও আমি, অগ্নি।</a:t>
          </a:r>
          <a:endParaRPr lang="en-US" sz="1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7679" y="3010288"/>
        <a:ext cx="1430578" cy="1239086"/>
      </dsp:txXfrm>
    </dsp:sp>
    <dsp:sp modelId="{8AE13EFB-B082-41BB-AB34-FF98AC399301}">
      <dsp:nvSpPr>
        <dsp:cNvPr id="0" name=""/>
        <dsp:cNvSpPr/>
      </dsp:nvSpPr>
      <dsp:spPr>
        <a:xfrm>
          <a:off x="1359815" y="719708"/>
          <a:ext cx="2105188" cy="1733458"/>
        </a:xfrm>
        <a:prstGeom prst="hexagon">
          <a:avLst>
            <a:gd name="adj" fmla="val 28570"/>
            <a:gd name="vf" fmla="val 115470"/>
          </a:avLst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endParaRPr lang="bn-IN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১৯৭৯ সালের ৯ই ফেব্রুয়ারী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কলকাতায়।</a:t>
          </a:r>
          <a:endParaRPr lang="en-US" sz="2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00330" y="1000096"/>
        <a:ext cx="1424158" cy="117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B503-EE0A-4E42-BFFF-CFD2CCEDAA85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BB4DA-2C42-445F-8197-035DF3EB9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20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4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1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02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5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7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6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4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02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2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7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3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8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BB4DA-2C42-445F-8197-035DF3EB95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9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7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6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12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4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0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0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2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2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4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FC000"/>
          </a:fgClr>
          <a:bgClr>
            <a:srgbClr val="13BD3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9C82CF5-D33A-45F2-9867-3E06370924C3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3AE1235-35C0-492F-AB4B-1600F3A55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5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2039" y="2745130"/>
            <a:ext cx="5484482" cy="284693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 defTabSz="685800"/>
            <a:r>
              <a:rPr lang="bn-BD" sz="17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7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431" y="785513"/>
            <a:ext cx="5484482" cy="199439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 defTabSz="685800"/>
            <a:r>
              <a:rPr lang="bn-BD" sz="28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28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28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551801"/>
            <a:ext cx="1540042" cy="257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05" y="471195"/>
            <a:ext cx="1406136" cy="2736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13A37-19E8-42D4-B917-B2D5310440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1" y="3685605"/>
            <a:ext cx="1540042" cy="2575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5C1181-A0D5-47EB-8365-CBFE1D2A04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21" y="3604999"/>
            <a:ext cx="1406136" cy="27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1EA81523-62AB-4AF0-9FEB-8DB52F86A869}"/>
              </a:ext>
            </a:extLst>
          </p:cNvPr>
          <p:cNvSpPr/>
          <p:nvPr/>
        </p:nvSpPr>
        <p:spPr>
          <a:xfrm>
            <a:off x="0" y="77943"/>
            <a:ext cx="9144000" cy="6792866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F53D9C1-1704-41E5-BCB4-8A388422AEF8}"/>
              </a:ext>
            </a:extLst>
          </p:cNvPr>
          <p:cNvSpPr/>
          <p:nvPr/>
        </p:nvSpPr>
        <p:spPr>
          <a:xfrm>
            <a:off x="3126259" y="4337222"/>
            <a:ext cx="5380477" cy="1972825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ছালটা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ছাড়িয়ে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পাতাগুলো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ছিঁড়ে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পিষছে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bn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কেউবা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ভাজছে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তেলে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খোস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দাদ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চুলকানিতে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লাগাবে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চর্মরোগের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অব্যর্থ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মহৌষধ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BFEB2-D48C-46D9-84E3-3F8D7182B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" y="842211"/>
            <a:ext cx="2286000" cy="1381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254FD-9A22-4EC8-AAEE-DAB0A96A4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07" y="842211"/>
            <a:ext cx="2286000" cy="138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0166A1-6928-4946-AB87-2C7826769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50" y="2746141"/>
            <a:ext cx="2560320" cy="138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08CB0D-FAE3-43DF-8DC3-BE150E8B9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07" y="2730267"/>
            <a:ext cx="2286000" cy="138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8F4222-51DA-4860-8634-1C4659B380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" y="2726524"/>
            <a:ext cx="2286000" cy="1351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603AAF-0B3B-4DEE-AC17-6F60843E3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4" y="4535016"/>
            <a:ext cx="2286000" cy="1521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D43690-2218-4087-BD87-62B0FFEA2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50" y="850090"/>
            <a:ext cx="2560320" cy="1373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8DAC6BB0-03DB-49D3-AE06-E560074259C5}"/>
              </a:ext>
            </a:extLst>
          </p:cNvPr>
          <p:cNvSpPr/>
          <p:nvPr/>
        </p:nvSpPr>
        <p:spPr>
          <a:xfrm>
            <a:off x="2771199" y="65134"/>
            <a:ext cx="3239815" cy="482819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724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89444 0.00393 L -0.92847 0.006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4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5B8F93-21CE-485F-8675-24AAAD6F1D1D}"/>
              </a:ext>
            </a:extLst>
          </p:cNvPr>
          <p:cNvSpPr/>
          <p:nvPr/>
        </p:nvSpPr>
        <p:spPr>
          <a:xfrm>
            <a:off x="4206165" y="2735680"/>
            <a:ext cx="4242784" cy="30962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পাতাগুলো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খায়ও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এমনি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কাঁচাই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en-US" altLang="en-US" sz="32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কিম্বা</a:t>
            </a:r>
            <a:r>
              <a:rPr lang="en-US" altLang="en-US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বেগুন-সহযোগে</a:t>
            </a:r>
            <a:r>
              <a:rPr lang="en-US" altLang="en-US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altLang="en-US" sz="32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যকৃতের</a:t>
            </a:r>
            <a:r>
              <a:rPr lang="en-US" altLang="en-US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altLang="en-US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altLang="en-US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altLang="en-US" sz="32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altLang="en-US" sz="4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1A91CAD-761F-4703-9AE9-6F169393B2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E72C6-18C1-4FFB-8EBD-A2CB4DDC3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0" y="553453"/>
            <a:ext cx="2432377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7B01EF-945D-47CB-B6F4-5F58313E6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13" y="567740"/>
            <a:ext cx="284797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A31667-1990-4E20-8006-3FA5BC01E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45" y="553453"/>
            <a:ext cx="2543175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C3FE5A-57AA-4C77-BD8D-35D90BBD6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1" y="2735681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14348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3">
            <a:extLst>
              <a:ext uri="{FF2B5EF4-FFF2-40B4-BE49-F238E27FC236}">
                <a16:creationId xmlns:a16="http://schemas.microsoft.com/office/drawing/2014/main" id="{314337E3-35F1-4195-8B7B-D42426360A17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CFEF4-D77D-4A9C-9CE4-45E7AB939132}"/>
              </a:ext>
            </a:extLst>
          </p:cNvPr>
          <p:cNvSpPr txBox="1"/>
          <p:nvPr/>
        </p:nvSpPr>
        <p:spPr>
          <a:xfrm>
            <a:off x="6469915" y="839368"/>
            <a:ext cx="157286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সময়-০৪মিনিট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1B506-CB8C-4FCE-A6DA-AB31FB942ACF}"/>
              </a:ext>
            </a:extLst>
          </p:cNvPr>
          <p:cNvGrpSpPr/>
          <p:nvPr/>
        </p:nvGrpSpPr>
        <p:grpSpPr>
          <a:xfrm>
            <a:off x="244466" y="543339"/>
            <a:ext cx="1844216" cy="3824124"/>
            <a:chOff x="-130478" y="253111"/>
            <a:chExt cx="2249125" cy="41349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CC054-21F3-4FA6-9EFB-CAB27DB68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84DDA8-8614-452A-8575-636E9F17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42403D-1D4D-4022-86A8-C1DE6D04F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217124-E1A1-4DB2-B1EF-411B79497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27D27A-3895-4737-B8C7-E6FF8E52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B68270-2E45-4BBC-96EB-DC7A117B7E60}"/>
              </a:ext>
            </a:extLst>
          </p:cNvPr>
          <p:cNvGrpSpPr/>
          <p:nvPr/>
        </p:nvGrpSpPr>
        <p:grpSpPr>
          <a:xfrm flipH="1" flipV="1">
            <a:off x="6617367" y="3410151"/>
            <a:ext cx="2275822" cy="2861916"/>
            <a:chOff x="-130478" y="253111"/>
            <a:chExt cx="2249125" cy="41349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C89E5B-EE08-4F43-951F-FEB91571D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29DC58-EDA1-4D21-8FA7-153F21F2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47F7F6-7D64-4F66-9215-7B5A6C7D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6973905-AC25-49AC-B861-BEBB0B73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39CE79-A27C-491B-943F-9305E8B9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sp>
        <p:nvSpPr>
          <p:cNvPr id="31" name="Frame 30">
            <a:extLst>
              <a:ext uri="{FF2B5EF4-FFF2-40B4-BE49-F238E27FC236}">
                <a16:creationId xmlns:a16="http://schemas.microsoft.com/office/drawing/2014/main" id="{5C8AA22A-98F8-4EE9-AEB8-8DF37F398C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273BCF-A55E-4DCE-BAF2-F92397520A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24" y="1911889"/>
            <a:ext cx="3312941" cy="178702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" name="Frame 28">
            <a:extLst>
              <a:ext uri="{FF2B5EF4-FFF2-40B4-BE49-F238E27FC236}">
                <a16:creationId xmlns:a16="http://schemas.microsoft.com/office/drawing/2014/main" id="{C89F5BB6-AB1A-4F4C-8EE3-28E5BC534416}"/>
              </a:ext>
            </a:extLst>
          </p:cNvPr>
          <p:cNvSpPr/>
          <p:nvPr/>
        </p:nvSpPr>
        <p:spPr>
          <a:xfrm>
            <a:off x="1350361" y="3888484"/>
            <a:ext cx="6109284" cy="1629657"/>
          </a:xfrm>
          <a:prstGeom prst="fram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পেষা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চর্ম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FBA801-5AE7-4784-9617-28E6ED26D3D4}"/>
              </a:ext>
            </a:extLst>
          </p:cNvPr>
          <p:cNvSpPr/>
          <p:nvPr/>
        </p:nvSpPr>
        <p:spPr>
          <a:xfrm>
            <a:off x="582746" y="2622885"/>
            <a:ext cx="7978507" cy="3705726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13BD3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E14B-EEF9-467E-A667-0B46E1A23C93}"/>
              </a:ext>
            </a:extLst>
          </p:cNvPr>
          <p:cNvSpPr txBox="1"/>
          <p:nvPr/>
        </p:nvSpPr>
        <p:spPr>
          <a:xfrm>
            <a:off x="714259" y="2826127"/>
            <a:ext cx="7701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ডালগুলো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চিবোয়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কবিরাজরা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প্রশংসায়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পঞ্চমুখ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গজালে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বিজ্ঞরা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নিমের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থাক্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কেটো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যত্নও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বাঁধিয়েও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altLang="en-US" sz="32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altLang="en-US" sz="32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1A91CAD-761F-4703-9AE9-6F169393B2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476F8-14F8-4B03-AFAA-71DCDC2B0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2"/>
          <a:stretch/>
        </p:blipFill>
        <p:spPr>
          <a:xfrm>
            <a:off x="7039720" y="595934"/>
            <a:ext cx="1401643" cy="1803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7C5A5A-06D1-4712-B016-C344EF57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78" y="606862"/>
            <a:ext cx="2093964" cy="179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27AAF9-F8B3-4F36-9677-8A0DE8B4E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8" y="574575"/>
            <a:ext cx="2049209" cy="179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E8550A-7F35-46D5-94F9-83E6F684EA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497" b="15989"/>
          <a:stretch/>
        </p:blipFill>
        <p:spPr>
          <a:xfrm>
            <a:off x="5424522" y="613235"/>
            <a:ext cx="1376418" cy="1803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859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FBA801-5AE7-4784-9617-28E6ED26D3D4}"/>
              </a:ext>
            </a:extLst>
          </p:cNvPr>
          <p:cNvSpPr/>
          <p:nvPr/>
        </p:nvSpPr>
        <p:spPr>
          <a:xfrm>
            <a:off x="548557" y="2710382"/>
            <a:ext cx="7978507" cy="3518131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13BD3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E14B-EEF9-467E-A667-0B46E1A23C93}"/>
              </a:ext>
            </a:extLst>
          </p:cNvPr>
          <p:cNvSpPr txBox="1"/>
          <p:nvPr/>
        </p:nvSpPr>
        <p:spPr>
          <a:xfrm>
            <a:off x="721060" y="2785386"/>
            <a:ext cx="7701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মুগ্ধদৃশটিতে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নিমগাছের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ছাল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তুললে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ছিঁড়লে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ভাঙলে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মুগ্ধদৃষ্টিতে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উঠল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,- ‘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বাহ্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পাতাগুলি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রূপ!থোকা-থোকা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একঝাঁক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সায়রে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বাহ্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-’</a:t>
            </a:r>
          </a:p>
          <a:p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খানিকক্ষণ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কবিরাজ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8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altLang="en-US" sz="28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1A91CAD-761F-4703-9AE9-6F169393B2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E240C5-DDDB-4B7F-AF1A-AD936C868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53452"/>
            <a:ext cx="1840832" cy="20606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CF70B6-EEE5-43E0-BBD9-AD3D40219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98" b="8792"/>
          <a:stretch/>
        </p:blipFill>
        <p:spPr>
          <a:xfrm>
            <a:off x="6536339" y="553452"/>
            <a:ext cx="1990725" cy="2060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06E6B1-0AA5-4B3B-B6E3-3C273F5F9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70" y="550154"/>
            <a:ext cx="1990725" cy="20606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6C6388-3704-4D83-8AB3-80A9FD0F5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362" y="553452"/>
            <a:ext cx="1768902" cy="22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5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B30555-4595-4E81-9C9D-E19C4F7D7500}"/>
              </a:ext>
            </a:extLst>
          </p:cNvPr>
          <p:cNvSpPr/>
          <p:nvPr/>
        </p:nvSpPr>
        <p:spPr>
          <a:xfrm>
            <a:off x="610853" y="3534032"/>
            <a:ext cx="7922294" cy="27623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1463" y="3639529"/>
            <a:ext cx="7521073" cy="26568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নিমগাছটার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লোকটার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যায়।কিন্তু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স্তূপের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eaLnBrk="1" hangingPunct="1">
              <a:defRPr/>
            </a:pP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গৃহকর্ম-নিপুণা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লক্ষ্মীবউটার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3333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5CF1A3C-DFA3-48F8-B2F3-992042A93F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6F19B-1301-4E32-98CB-EC9A4E14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17" y="561653"/>
            <a:ext cx="4752330" cy="2661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15898F-D3B8-4E89-B807-EE4B8FA64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65" y="559978"/>
            <a:ext cx="2877561" cy="2615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622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22910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D672A6-9520-4FC7-BA09-F50766B67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16">
            <a:off x="2139571" y="1921731"/>
            <a:ext cx="4407657" cy="254137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82C11F68-9F66-4D23-AC74-5D2408FE56FF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A83ED-B896-45D8-BC57-0138F8C4C5A4}"/>
              </a:ext>
            </a:extLst>
          </p:cNvPr>
          <p:cNvSpPr txBox="1"/>
          <p:nvPr/>
        </p:nvSpPr>
        <p:spPr>
          <a:xfrm>
            <a:off x="6469915" y="839368"/>
            <a:ext cx="160492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BE5854C-8ADF-4058-AAC4-8D0A4912BE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08C02DDB-EF0C-4FA7-8526-83A3073A8F02}"/>
              </a:ext>
            </a:extLst>
          </p:cNvPr>
          <p:cNvSpPr/>
          <p:nvPr/>
        </p:nvSpPr>
        <p:spPr>
          <a:xfrm>
            <a:off x="659872" y="4656449"/>
            <a:ext cx="7824256" cy="1515860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নিমগাছটার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লোকটির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028" y="4670286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82C11F68-9F66-4D23-AC74-5D2408FE56FF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BE5854C-8ADF-4058-AAC4-8D0A4912BE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C212F3-E289-40DE-AF10-2B55B42B44D3}"/>
              </a:ext>
            </a:extLst>
          </p:cNvPr>
          <p:cNvSpPr/>
          <p:nvPr/>
        </p:nvSpPr>
        <p:spPr>
          <a:xfrm>
            <a:off x="1043757" y="4758944"/>
            <a:ext cx="4119079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নিমগাছ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গজালে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C7F9C7-A570-4CB1-9D0B-A8B72F245AE7}"/>
              </a:ext>
            </a:extLst>
          </p:cNvPr>
          <p:cNvSpPr/>
          <p:nvPr/>
        </p:nvSpPr>
        <p:spPr>
          <a:xfrm>
            <a:off x="5921459" y="2950795"/>
            <a:ext cx="2315145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বিফলে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7F7514-0C7D-493D-A5E8-2C1C612C697F}"/>
              </a:ext>
            </a:extLst>
          </p:cNvPr>
          <p:cNvSpPr/>
          <p:nvPr/>
        </p:nvSpPr>
        <p:spPr>
          <a:xfrm>
            <a:off x="1056727" y="2994698"/>
            <a:ext cx="4119079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অব্যর্থ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882433-8D7B-4857-8DAA-0E52B062791C}"/>
              </a:ext>
            </a:extLst>
          </p:cNvPr>
          <p:cNvSpPr/>
          <p:nvPr/>
        </p:nvSpPr>
        <p:spPr>
          <a:xfrm>
            <a:off x="5929949" y="2187714"/>
            <a:ext cx="2315145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বলাইচাঁদ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মুখোপাধ্যায়</a:t>
            </a:r>
            <a:endParaRPr lang="en-US" sz="2000" dirty="0"/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E0FE51-F672-4D99-A8CE-8306B21F8AD5}"/>
              </a:ext>
            </a:extLst>
          </p:cNvPr>
          <p:cNvSpPr/>
          <p:nvPr/>
        </p:nvSpPr>
        <p:spPr>
          <a:xfrm>
            <a:off x="1068141" y="2207930"/>
            <a:ext cx="4119079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90F1254-2279-4A61-9170-114D90E6F37B}"/>
              </a:ext>
            </a:extLst>
          </p:cNvPr>
          <p:cNvSpPr/>
          <p:nvPr/>
        </p:nvSpPr>
        <p:spPr>
          <a:xfrm>
            <a:off x="5921458" y="3849684"/>
            <a:ext cx="2315145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নিমপাতা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171F2EE-BA19-4499-9B48-D2A7784E0651}"/>
              </a:ext>
            </a:extLst>
          </p:cNvPr>
          <p:cNvSpPr/>
          <p:nvPr/>
        </p:nvSpPr>
        <p:spPr>
          <a:xfrm>
            <a:off x="1043757" y="3820701"/>
            <a:ext cx="4119079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যকৃতের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altLang="en-US" sz="200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76CD8B-4C84-4074-95EB-28102457B86F}"/>
              </a:ext>
            </a:extLst>
          </p:cNvPr>
          <p:cNvSpPr/>
          <p:nvPr/>
        </p:nvSpPr>
        <p:spPr>
          <a:xfrm>
            <a:off x="5929949" y="4631371"/>
            <a:ext cx="2315145" cy="6623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বিজ্ঞরা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B6BB9EC-B586-4163-97E1-A7BEC14F1791}"/>
              </a:ext>
            </a:extLst>
          </p:cNvPr>
          <p:cNvSpPr/>
          <p:nvPr/>
        </p:nvSpPr>
        <p:spPr>
          <a:xfrm>
            <a:off x="5921457" y="5635010"/>
            <a:ext cx="2315145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AF90B3C-8E6E-42FD-9244-73086F40DDCC}"/>
              </a:ext>
            </a:extLst>
          </p:cNvPr>
          <p:cNvSpPr/>
          <p:nvPr/>
        </p:nvSpPr>
        <p:spPr>
          <a:xfrm>
            <a:off x="1068141" y="5598494"/>
            <a:ext cx="4119079" cy="4353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লোকটা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4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22910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3">
            <a:extLst>
              <a:ext uri="{FF2B5EF4-FFF2-40B4-BE49-F238E27FC236}">
                <a16:creationId xmlns:a16="http://schemas.microsoft.com/office/drawing/2014/main" id="{82C11F68-9F66-4D23-AC74-5D2408FE56FF}"/>
              </a:ext>
            </a:extLst>
          </p:cNvPr>
          <p:cNvSpPr/>
          <p:nvPr/>
        </p:nvSpPr>
        <p:spPr>
          <a:xfrm>
            <a:off x="2339491" y="505869"/>
            <a:ext cx="3695475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CBE5854C-8ADF-4058-AAC4-8D0A4912BE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94464-4135-45CB-9FF8-5E2E6BFC1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59" y="2218200"/>
            <a:ext cx="3989120" cy="2233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9A0A724F-9D84-427F-9D50-D6550CD4C393}"/>
              </a:ext>
            </a:extLst>
          </p:cNvPr>
          <p:cNvSpPr/>
          <p:nvPr/>
        </p:nvSpPr>
        <p:spPr>
          <a:xfrm>
            <a:off x="877373" y="4681650"/>
            <a:ext cx="7389254" cy="1515860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41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5585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47" y="684296"/>
            <a:ext cx="8041105" cy="5489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120" y="-498335"/>
            <a:ext cx="2708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A17F4-675D-446D-A617-4EAF35FBEF7B}"/>
              </a:ext>
            </a:extLst>
          </p:cNvPr>
          <p:cNvSpPr txBox="1"/>
          <p:nvPr/>
        </p:nvSpPr>
        <p:spPr>
          <a:xfrm>
            <a:off x="1467724" y="1187116"/>
            <a:ext cx="6208550" cy="2638926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9600" b="1" u="sng" spc="50" dirty="0" err="1">
                <a:ln w="57150">
                  <a:solidFill>
                    <a:srgbClr val="00FF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n w="57150">
                <a:solidFill>
                  <a:srgbClr val="00FF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4B7DC19-0805-4696-92AE-5A935BA68B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accent2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30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811554-35C7-4E12-9EC2-496EE81F0CB1}"/>
              </a:ext>
            </a:extLst>
          </p:cNvPr>
          <p:cNvGrpSpPr/>
          <p:nvPr/>
        </p:nvGrpSpPr>
        <p:grpSpPr>
          <a:xfrm>
            <a:off x="5185113" y="1440940"/>
            <a:ext cx="2932575" cy="3215012"/>
            <a:chOff x="6709112" y="1287336"/>
            <a:chExt cx="2932575" cy="336861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3D58B72-15F2-4627-9493-CF8E60827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483" r="8150" b="53371"/>
            <a:stretch/>
          </p:blipFill>
          <p:spPr>
            <a:xfrm>
              <a:off x="6955262" y="1582863"/>
              <a:ext cx="2533857" cy="288417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3B2C59F-B2D4-47D5-A552-B3029EE9068D}"/>
                </a:ext>
              </a:extLst>
            </p:cNvPr>
            <p:cNvGrpSpPr/>
            <p:nvPr/>
          </p:nvGrpSpPr>
          <p:grpSpPr>
            <a:xfrm>
              <a:off x="6709112" y="1287336"/>
              <a:ext cx="2932575" cy="3368616"/>
              <a:chOff x="506542" y="1530628"/>
              <a:chExt cx="3364714" cy="413956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C13C632-0EFC-400A-BE3A-94396DF3C9B2}"/>
                  </a:ext>
                </a:extLst>
              </p:cNvPr>
              <p:cNvGrpSpPr/>
              <p:nvPr/>
            </p:nvGrpSpPr>
            <p:grpSpPr>
              <a:xfrm>
                <a:off x="506542" y="1530628"/>
                <a:ext cx="3364714" cy="4139560"/>
                <a:chOff x="304800" y="51440"/>
                <a:chExt cx="3350157" cy="4139560"/>
              </a:xfrm>
            </p:grpSpPr>
            <p:pic>
              <p:nvPicPr>
                <p:cNvPr id="30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01CF13F9-FD34-4C46-914E-DCADF90D8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91970" y="111236"/>
                  <a:ext cx="962987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56C00DE1-F5CD-402F-AA56-6995A1A8D5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>
                  <a:off x="304800" y="51440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CC9D9AEC-2802-4CD6-88EE-06C6A287B2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45150" y="3104869"/>
                  <a:ext cx="966638" cy="1086131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F3077C2A-6B4F-42E9-9C60-8D008A6C94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1690">
                  <a:off x="308220" y="3105031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AED3EF2-4879-418E-A9F8-AE52C47E40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15" y="217867"/>
                  <a:ext cx="3192803" cy="3886627"/>
                </a:xfrm>
                <a:prstGeom prst="rect">
                  <a:avLst/>
                </a:prstGeom>
                <a:noFill/>
                <a:ln w="1428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/>
                <a:lstStyle/>
                <a:p>
                  <a:pPr marL="274320" indent="-274320" algn="ctr">
                    <a:spcBef>
                      <a:spcPts val="600"/>
                    </a:spcBef>
                  </a:pPr>
                  <a:endParaRPr lang="en-US" sz="32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1F330E-A0AA-4326-BDD6-FCC5B51AD2CD}"/>
                  </a:ext>
                </a:extLst>
              </p:cNvPr>
              <p:cNvSpPr/>
              <p:nvPr/>
            </p:nvSpPr>
            <p:spPr>
              <a:xfrm>
                <a:off x="704171" y="1818314"/>
                <a:ext cx="3017609" cy="3648441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9099" y="493788"/>
            <a:ext cx="3518496" cy="964305"/>
            <a:chOff x="2758897" y="511995"/>
            <a:chExt cx="4262907" cy="1167518"/>
          </a:xfr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</p:grpSpPr>
        <p:sp>
          <p:nvSpPr>
            <p:cNvPr id="3" name="Oval 2"/>
            <p:cNvSpPr/>
            <p:nvPr/>
          </p:nvSpPr>
          <p:spPr>
            <a:xfrm>
              <a:off x="2758897" y="511995"/>
              <a:ext cx="4262907" cy="1167518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35181" y="729591"/>
              <a:ext cx="3718623" cy="85706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089297-EDB3-4201-9C19-97428D06FECE}"/>
              </a:ext>
            </a:extLst>
          </p:cNvPr>
          <p:cNvGrpSpPr/>
          <p:nvPr/>
        </p:nvGrpSpPr>
        <p:grpSpPr>
          <a:xfrm>
            <a:off x="580454" y="1422768"/>
            <a:ext cx="2932575" cy="3254765"/>
            <a:chOff x="2133601" y="2155775"/>
            <a:chExt cx="2932575" cy="420406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529CAF2-D0A9-4514-A12F-BE231A0BD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369" y="2495690"/>
              <a:ext cx="2693740" cy="3626698"/>
            </a:xfrm>
            <a:prstGeom prst="ellipse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2133601" y="2155775"/>
              <a:ext cx="2932575" cy="4204067"/>
              <a:chOff x="506542" y="1530628"/>
              <a:chExt cx="3364714" cy="413956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06542" y="1530628"/>
                <a:ext cx="3364714" cy="4139560"/>
                <a:chOff x="304800" y="51440"/>
                <a:chExt cx="3350157" cy="4139560"/>
              </a:xfrm>
            </p:grpSpPr>
            <p:pic>
              <p:nvPicPr>
                <p:cNvPr id="11" name="Picture 6" descr="C:\Users\DOEL\Desktop\C=PPP\Animation Image\gjkjhjh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91970" y="111236"/>
                  <a:ext cx="962987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6" descr="C:\Users\DOEL\Desktop\C=PPP\Animation Image\gjkjhjh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>
                  <a:off x="304800" y="51440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6" descr="C:\Users\DOEL\Desktop\C=PPP\Animation Image\gjkjhjh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45150" y="3104869"/>
                  <a:ext cx="966638" cy="1086131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6" descr="C:\Users\DOEL\Desktop\C=PPP\Animation Image\gjkjhjh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1690">
                  <a:off x="308220" y="3105031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414415" y="217867"/>
                  <a:ext cx="3192803" cy="3886627"/>
                </a:xfrm>
                <a:prstGeom prst="rect">
                  <a:avLst/>
                </a:prstGeom>
                <a:noFill/>
                <a:ln w="1428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/>
                <a:lstStyle/>
                <a:p>
                  <a:pPr marL="274320" indent="-274320" algn="ctr">
                    <a:spcBef>
                      <a:spcPts val="600"/>
                    </a:spcBef>
                  </a:pPr>
                  <a:endParaRPr lang="en-US" sz="32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704171" y="1818314"/>
                <a:ext cx="3017609" cy="3648441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08284" y="136525"/>
            <a:ext cx="8939464" cy="6638885"/>
            <a:chOff x="-11691" y="13855"/>
            <a:chExt cx="9072564" cy="6858000"/>
          </a:xfrm>
        </p:grpSpPr>
        <p:sp>
          <p:nvSpPr>
            <p:cNvPr id="27" name="Rectangle 26"/>
            <p:cNvSpPr/>
            <p:nvPr/>
          </p:nvSpPr>
          <p:spPr>
            <a:xfrm>
              <a:off x="-11691" y="13855"/>
              <a:ext cx="9072564" cy="6858000"/>
            </a:xfrm>
            <a:prstGeom prst="rect">
              <a:avLst/>
            </a:prstGeom>
            <a:noFill/>
            <a:ln w="193675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4691" y="124686"/>
              <a:ext cx="8797638" cy="6636329"/>
            </a:xfrm>
            <a:prstGeom prst="rect">
              <a:avLst/>
            </a:prstGeom>
            <a:noFill/>
            <a:ln w="142875">
              <a:solidFill>
                <a:srgbClr val="FF9900"/>
              </a:solidFill>
            </a:ln>
            <a:effectLst>
              <a:reflection endPos="0" dist="50800" dir="5400000" sy="-100000" algn="bl" rotWithShape="0"/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Date Placeholder 40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D0DC7ABA-3CC9-480C-A8C1-7FABD3759EF2}" type="datetime12">
              <a:rPr lang="en-US" smtClean="0"/>
              <a:t>7:43 AM</a:t>
            </a:fld>
            <a:endParaRPr lang="en-US"/>
          </a:p>
        </p:txBody>
      </p:sp>
      <p:sp>
        <p:nvSpPr>
          <p:cNvPr id="32" name="Slide Number Placeholder 41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E909C0A4-91B2-470C-9B3C-EAD5E83C5AE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C63C81-F5CB-4713-9D54-E1B2C020C11C}"/>
              </a:ext>
            </a:extLst>
          </p:cNvPr>
          <p:cNvGrpSpPr/>
          <p:nvPr/>
        </p:nvGrpSpPr>
        <p:grpSpPr>
          <a:xfrm>
            <a:off x="4861427" y="465637"/>
            <a:ext cx="3518496" cy="964305"/>
            <a:chOff x="2533593" y="408386"/>
            <a:chExt cx="4262908" cy="1167518"/>
          </a:xfr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DF6E6A2-601E-43B6-AF2C-AEFA9406D6F6}"/>
                </a:ext>
              </a:extLst>
            </p:cNvPr>
            <p:cNvSpPr/>
            <p:nvPr/>
          </p:nvSpPr>
          <p:spPr>
            <a:xfrm>
              <a:off x="2533593" y="408386"/>
              <a:ext cx="4262908" cy="1167518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B5FDC0-7F01-4E32-AE41-B4E9B38478C7}"/>
                </a:ext>
              </a:extLst>
            </p:cNvPr>
            <p:cNvSpPr/>
            <p:nvPr/>
          </p:nvSpPr>
          <p:spPr>
            <a:xfrm>
              <a:off x="2684070" y="485326"/>
              <a:ext cx="3718623" cy="9315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b="1" spc="50" dirty="0" err="1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4400" b="1" spc="50" dirty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4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96B8C9-D5BB-44DD-9480-737A9C619CC4}"/>
              </a:ext>
            </a:extLst>
          </p:cNvPr>
          <p:cNvGrpSpPr/>
          <p:nvPr/>
        </p:nvGrpSpPr>
        <p:grpSpPr>
          <a:xfrm>
            <a:off x="560266" y="4770190"/>
            <a:ext cx="2950839" cy="1535605"/>
            <a:chOff x="6709112" y="1287336"/>
            <a:chExt cx="2932575" cy="336861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A1703DB-C738-4756-8545-C7C885F6AA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483" r="8150" b="53371"/>
            <a:stretch/>
          </p:blipFill>
          <p:spPr>
            <a:xfrm>
              <a:off x="6955262" y="1582863"/>
              <a:ext cx="2533857" cy="288417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CAC64F1-50F2-4A8B-AFAF-6E8BE9B7B787}"/>
                </a:ext>
              </a:extLst>
            </p:cNvPr>
            <p:cNvGrpSpPr/>
            <p:nvPr/>
          </p:nvGrpSpPr>
          <p:grpSpPr>
            <a:xfrm>
              <a:off x="6709112" y="1287336"/>
              <a:ext cx="2932575" cy="3368616"/>
              <a:chOff x="506542" y="1530628"/>
              <a:chExt cx="3364714" cy="413956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482A678-B795-49CE-A2FE-C6CD51EB99A4}"/>
                  </a:ext>
                </a:extLst>
              </p:cNvPr>
              <p:cNvGrpSpPr/>
              <p:nvPr/>
            </p:nvGrpSpPr>
            <p:grpSpPr>
              <a:xfrm>
                <a:off x="506542" y="1530628"/>
                <a:ext cx="3364714" cy="4139560"/>
                <a:chOff x="304800" y="51440"/>
                <a:chExt cx="3350157" cy="4139560"/>
              </a:xfrm>
            </p:grpSpPr>
            <p:pic>
              <p:nvPicPr>
                <p:cNvPr id="46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8773DE76-B24D-4809-BA32-435AB29690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91970" y="111236"/>
                  <a:ext cx="962987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F494D0F8-02A6-4DD0-B6FB-1C73BBC044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>
                  <a:off x="304800" y="51440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803248F2-95AC-42F2-8CDB-7EBDAD22BA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04152" flipH="1">
                  <a:off x="2645150" y="3104869"/>
                  <a:ext cx="966638" cy="1086131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C:\Users\DOEL\Desktop\C=PPP\Animation Image\gjkjhjh.jpg">
                  <a:extLst>
                    <a:ext uri="{FF2B5EF4-FFF2-40B4-BE49-F238E27FC236}">
                      <a16:creationId xmlns:a16="http://schemas.microsoft.com/office/drawing/2014/main" id="{4F6E627C-63C4-4004-BBF5-04C7EAAD7A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1690">
                  <a:off x="308220" y="3105031"/>
                  <a:ext cx="1127840" cy="1082030"/>
                </a:xfrm>
                <a:prstGeom prst="ellipse">
                  <a:avLst/>
                </a:prstGeom>
                <a:ln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D928360-76E7-49DE-B242-C72FFAFE4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415" y="217867"/>
                  <a:ext cx="3192803" cy="3886627"/>
                </a:xfrm>
                <a:prstGeom prst="rect">
                  <a:avLst/>
                </a:prstGeom>
                <a:noFill/>
                <a:ln w="1428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/>
                <a:lstStyle/>
                <a:p>
                  <a:pPr marL="274320" indent="-274320" algn="ctr">
                    <a:spcBef>
                      <a:spcPts val="600"/>
                    </a:spcBef>
                  </a:pPr>
                  <a:endParaRPr lang="en-US" sz="3200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9B06965-FF02-47AD-BADE-E6653794B92F}"/>
                  </a:ext>
                </a:extLst>
              </p:cNvPr>
              <p:cNvSpPr/>
              <p:nvPr/>
            </p:nvSpPr>
            <p:spPr>
              <a:xfrm>
                <a:off x="704171" y="1818314"/>
                <a:ext cx="3017609" cy="3648441"/>
              </a:xfrm>
              <a:prstGeom prst="ellipse">
                <a:avLst/>
              </a:prstGeom>
              <a:noFill/>
              <a:ln w="155575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3565CAF-B87F-4D85-B8CC-74D121338271}"/>
              </a:ext>
            </a:extLst>
          </p:cNvPr>
          <p:cNvSpPr/>
          <p:nvPr/>
        </p:nvSpPr>
        <p:spPr>
          <a:xfrm>
            <a:off x="822765" y="4958552"/>
            <a:ext cx="2528670" cy="11724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sz="1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C65AE2-E066-4BD6-91D1-CD8474B67467}"/>
              </a:ext>
            </a:extLst>
          </p:cNvPr>
          <p:cNvGrpSpPr/>
          <p:nvPr/>
        </p:nvGrpSpPr>
        <p:grpSpPr>
          <a:xfrm>
            <a:off x="5160255" y="4752484"/>
            <a:ext cx="3006798" cy="1535605"/>
            <a:chOff x="5148142" y="4885214"/>
            <a:chExt cx="3006798" cy="153560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5C86E25-FA18-4E49-9841-3240E2951764}"/>
                </a:ext>
              </a:extLst>
            </p:cNvPr>
            <p:cNvGrpSpPr/>
            <p:nvPr/>
          </p:nvGrpSpPr>
          <p:grpSpPr>
            <a:xfrm>
              <a:off x="5148142" y="4885214"/>
              <a:ext cx="3006798" cy="1535605"/>
              <a:chOff x="6709112" y="1287336"/>
              <a:chExt cx="2932575" cy="33686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5DE9777-6DB5-45D5-9E08-ACBF03EAA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0483" r="8150" b="53371"/>
              <a:stretch/>
            </p:blipFill>
            <p:spPr>
              <a:xfrm>
                <a:off x="6955262" y="1582863"/>
                <a:ext cx="2533857" cy="288417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6819724-D1E4-481C-80F6-C5C74DE7FE7F}"/>
                  </a:ext>
                </a:extLst>
              </p:cNvPr>
              <p:cNvGrpSpPr/>
              <p:nvPr/>
            </p:nvGrpSpPr>
            <p:grpSpPr>
              <a:xfrm>
                <a:off x="6709112" y="1287336"/>
                <a:ext cx="2932575" cy="3368616"/>
                <a:chOff x="506542" y="1530628"/>
                <a:chExt cx="3364714" cy="4139560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B6BA5E53-ADFF-4C6A-B818-F4B51A064F79}"/>
                    </a:ext>
                  </a:extLst>
                </p:cNvPr>
                <p:cNvGrpSpPr/>
                <p:nvPr/>
              </p:nvGrpSpPr>
              <p:grpSpPr>
                <a:xfrm>
                  <a:off x="506542" y="1530628"/>
                  <a:ext cx="3364714" cy="4139560"/>
                  <a:chOff x="304800" y="51440"/>
                  <a:chExt cx="3350157" cy="4139560"/>
                </a:xfrm>
              </p:grpSpPr>
              <p:pic>
                <p:nvPicPr>
                  <p:cNvPr id="56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053FDCD0-E873-4C52-A5F0-88C88EB51A6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91970" y="111236"/>
                    <a:ext cx="962987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BE806AE9-D4CF-42F8-8F73-4E6CDCCB700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>
                    <a:off x="304800" y="51440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8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B9D06B55-24A4-4EB8-BEA1-ED5271A8B57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45150" y="3104869"/>
                    <a:ext cx="966638" cy="1086131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9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528F84F5-859D-4DC4-8F9F-2AAFDA4E0BE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1690">
                    <a:off x="308220" y="3105031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12CB77E-37AE-47BE-B49B-A9BE36FD1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15" y="217867"/>
                    <a:ext cx="3192803" cy="3886627"/>
                  </a:xfrm>
                  <a:prstGeom prst="rect">
                    <a:avLst/>
                  </a:prstGeom>
                  <a:noFill/>
                  <a:ln w="142875"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txBody>
                  <a:bodyPr/>
                  <a:lstStyle/>
                  <a:p>
                    <a:pPr marL="274320" indent="-274320" algn="ctr">
                      <a:spcBef>
                        <a:spcPts val="600"/>
                      </a:spcBef>
                    </a:pPr>
                    <a:endParaRPr lang="en-US" sz="3200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3D265F36-D47D-46DA-BA13-C53F5413D6D0}"/>
                    </a:ext>
                  </a:extLst>
                </p:cNvPr>
                <p:cNvSpPr/>
                <p:nvPr/>
              </p:nvSpPr>
              <p:spPr>
                <a:xfrm>
                  <a:off x="704171" y="1818314"/>
                  <a:ext cx="3017609" cy="3648441"/>
                </a:xfrm>
                <a:prstGeom prst="ellipse">
                  <a:avLst/>
                </a:prstGeom>
                <a:noFill/>
                <a:ln w="1555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9904BA3-224E-4917-B31A-B45F90FBAADE}"/>
                </a:ext>
              </a:extLst>
            </p:cNvPr>
            <p:cNvSpPr/>
            <p:nvPr/>
          </p:nvSpPr>
          <p:spPr>
            <a:xfrm>
              <a:off x="5377669" y="5003208"/>
              <a:ext cx="2565975" cy="125253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গদ্য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E015F6-BFFD-466D-816B-839D046D37F9}"/>
              </a:ext>
            </a:extLst>
          </p:cNvPr>
          <p:cNvCxnSpPr/>
          <p:nvPr/>
        </p:nvCxnSpPr>
        <p:spPr>
          <a:xfrm>
            <a:off x="4387516" y="1198903"/>
            <a:ext cx="0" cy="503559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C368484-18F9-4A68-B773-DE72E2F1F77B}"/>
              </a:ext>
            </a:extLst>
          </p:cNvPr>
          <p:cNvCxnSpPr>
            <a:cxnSpLocks/>
          </p:cNvCxnSpPr>
          <p:nvPr/>
        </p:nvCxnSpPr>
        <p:spPr>
          <a:xfrm flipV="1">
            <a:off x="4144785" y="1194327"/>
            <a:ext cx="15583" cy="50203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ame 62">
            <a:extLst>
              <a:ext uri="{FF2B5EF4-FFF2-40B4-BE49-F238E27FC236}">
                <a16:creationId xmlns:a16="http://schemas.microsoft.com/office/drawing/2014/main" id="{979CA7BD-6557-4961-B719-3E791554B9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6AF099-8C41-40DB-80AB-4641D6988A78}"/>
              </a:ext>
            </a:extLst>
          </p:cNvPr>
          <p:cNvGrpSpPr/>
          <p:nvPr/>
        </p:nvGrpSpPr>
        <p:grpSpPr>
          <a:xfrm>
            <a:off x="559832" y="4770190"/>
            <a:ext cx="2950839" cy="1535605"/>
            <a:chOff x="559832" y="4770190"/>
            <a:chExt cx="2950839" cy="153560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C64A8F2-E478-4FBD-BEF5-8BD69C3CC68B}"/>
                </a:ext>
              </a:extLst>
            </p:cNvPr>
            <p:cNvGrpSpPr/>
            <p:nvPr/>
          </p:nvGrpSpPr>
          <p:grpSpPr>
            <a:xfrm>
              <a:off x="559832" y="4770190"/>
              <a:ext cx="2950839" cy="1535605"/>
              <a:chOff x="6709112" y="1287336"/>
              <a:chExt cx="2932575" cy="3368616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C3535C6C-9D9E-4B65-9ABF-B712684C3E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0483" r="8150" b="53371"/>
              <a:stretch/>
            </p:blipFill>
            <p:spPr>
              <a:xfrm>
                <a:off x="6955262" y="1582863"/>
                <a:ext cx="2533857" cy="2884170"/>
              </a:xfrm>
              <a:prstGeom prst="rect">
                <a:avLst/>
              </a:prstGeom>
            </p:spPr>
          </p:pic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AADE2CC-2972-43F3-A071-6A9DEEBFF84C}"/>
                  </a:ext>
                </a:extLst>
              </p:cNvPr>
              <p:cNvGrpSpPr/>
              <p:nvPr/>
            </p:nvGrpSpPr>
            <p:grpSpPr>
              <a:xfrm>
                <a:off x="6709112" y="1287336"/>
                <a:ext cx="2932575" cy="3368616"/>
                <a:chOff x="506542" y="1530628"/>
                <a:chExt cx="3364714" cy="413956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2A1DDC9-9C06-48A8-AE7B-64CB442FF079}"/>
                    </a:ext>
                  </a:extLst>
                </p:cNvPr>
                <p:cNvGrpSpPr/>
                <p:nvPr/>
              </p:nvGrpSpPr>
              <p:grpSpPr>
                <a:xfrm>
                  <a:off x="506542" y="1530628"/>
                  <a:ext cx="3364714" cy="4139560"/>
                  <a:chOff x="304800" y="51440"/>
                  <a:chExt cx="3350157" cy="4139560"/>
                </a:xfrm>
              </p:grpSpPr>
              <p:pic>
                <p:nvPicPr>
                  <p:cNvPr id="69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E9CD66C2-D789-444B-9CAA-243011E007A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91970" y="111236"/>
                    <a:ext cx="962987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C5C5D662-EE2A-4CF3-AA93-267CB4DFC4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>
                    <a:off x="304800" y="51440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1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027CA3E7-E452-4BA4-9673-A7B047C645B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04152" flipH="1">
                    <a:off x="2645150" y="3104869"/>
                    <a:ext cx="966638" cy="1086131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2" name="Picture 6" descr="C:\Users\DOEL\Desktop\C=PPP\Animation Image\gjkjhjh.jpg">
                    <a:extLst>
                      <a:ext uri="{FF2B5EF4-FFF2-40B4-BE49-F238E27FC236}">
                        <a16:creationId xmlns:a16="http://schemas.microsoft.com/office/drawing/2014/main" id="{0C35D0FC-448D-4906-B0EF-5A05C735823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11690">
                    <a:off x="308220" y="3105031"/>
                    <a:ext cx="1127840" cy="1082030"/>
                  </a:xfrm>
                  <a:prstGeom prst="ellipse">
                    <a:avLst/>
                  </a:prstGeom>
                  <a:ln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0ED37B8F-7EBD-4D21-A5A1-DA6A2C3175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415" y="217867"/>
                    <a:ext cx="3192803" cy="3886627"/>
                  </a:xfrm>
                  <a:prstGeom prst="rect">
                    <a:avLst/>
                  </a:prstGeom>
                  <a:noFill/>
                  <a:ln w="142875">
                    <a:gradFill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</a:gradFill>
                    <a:miter lim="800000"/>
                    <a:headEnd/>
                    <a:tailEnd/>
                  </a:ln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txBody>
                  <a:bodyPr/>
                  <a:lstStyle/>
                  <a:p>
                    <a:pPr marL="274320" indent="-274320" algn="ctr">
                      <a:spcBef>
                        <a:spcPts val="600"/>
                      </a:spcBef>
                    </a:pPr>
                    <a:endParaRPr lang="en-US" sz="3200" dirty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3D2E9935-9359-4E59-AFFC-8347C9F94495}"/>
                    </a:ext>
                  </a:extLst>
                </p:cNvPr>
                <p:cNvSpPr/>
                <p:nvPr/>
              </p:nvSpPr>
              <p:spPr>
                <a:xfrm>
                  <a:off x="704171" y="1818314"/>
                  <a:ext cx="3017609" cy="3648441"/>
                </a:xfrm>
                <a:prstGeom prst="ellipse">
                  <a:avLst/>
                </a:prstGeom>
                <a:noFill/>
                <a:ln w="155575">
                  <a:gradFill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0"/>
                  </a:gra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00DC143-4DDE-46FC-A440-A35AD479AC73}"/>
                </a:ext>
              </a:extLst>
            </p:cNvPr>
            <p:cNvSpPr/>
            <p:nvPr/>
          </p:nvSpPr>
          <p:spPr>
            <a:xfrm>
              <a:off x="822331" y="4958552"/>
              <a:ext cx="2528670" cy="11724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1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আব্দুল</a:t>
              </a:r>
              <a:r>
                <a:rPr lang="en-US" sz="1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মোমিন</a:t>
              </a:r>
              <a:endParaRPr lang="en-US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1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1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1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কুতুবপুর</a:t>
              </a:r>
              <a:r>
                <a:rPr lang="en-US" sz="1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1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1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1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চুয়াডাঙ্গা</a:t>
              </a:r>
              <a:r>
                <a:rPr lang="en-US" sz="1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1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>
            <a:extLst>
              <a:ext uri="{FF2B5EF4-FFF2-40B4-BE49-F238E27FC236}">
                <a16:creationId xmlns:a16="http://schemas.microsoft.com/office/drawing/2014/main" id="{218812B3-4BE7-4154-B5E5-7493D4E5F3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A073C-2942-42DC-9A0C-A529AA34F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04" y="1178211"/>
            <a:ext cx="3069258" cy="450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F5E0AE-C817-40E5-84AD-CD782E28E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6" y="1876927"/>
            <a:ext cx="2560662" cy="2952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AFAB4D-4283-4752-B495-FF5A2EEAC8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89" b="7746"/>
          <a:stretch/>
        </p:blipFill>
        <p:spPr>
          <a:xfrm>
            <a:off x="678417" y="1976436"/>
            <a:ext cx="1868170" cy="2856389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E5134BB-0B0F-4B8A-BAA9-A95940037A9E}"/>
              </a:ext>
            </a:extLst>
          </p:cNvPr>
          <p:cNvSpPr/>
          <p:nvPr/>
        </p:nvSpPr>
        <p:spPr>
          <a:xfrm>
            <a:off x="2764385" y="5137484"/>
            <a:ext cx="3518496" cy="1213068"/>
          </a:xfrm>
          <a:prstGeom prst="cloudCallout">
            <a:avLst>
              <a:gd name="adj1" fmla="val -12968"/>
              <a:gd name="adj2" fmla="val 33737"/>
            </a:avLst>
          </a:prstGeom>
          <a:solidFill>
            <a:srgbClr val="158D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A5AF59-7166-42E3-94E4-5ACDC66B705F}"/>
              </a:ext>
            </a:extLst>
          </p:cNvPr>
          <p:cNvSpPr/>
          <p:nvPr/>
        </p:nvSpPr>
        <p:spPr>
          <a:xfrm>
            <a:off x="2173608" y="526011"/>
            <a:ext cx="4213931" cy="94297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02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C4068F5-E77E-4057-A1FB-A481BBD64247}"/>
              </a:ext>
            </a:extLst>
          </p:cNvPr>
          <p:cNvSpPr/>
          <p:nvPr/>
        </p:nvSpPr>
        <p:spPr>
          <a:xfrm>
            <a:off x="2324772" y="506168"/>
            <a:ext cx="3518496" cy="96430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EDA8D-71CE-4D29-B163-F300DC277635}"/>
              </a:ext>
            </a:extLst>
          </p:cNvPr>
          <p:cNvSpPr/>
          <p:nvPr/>
        </p:nvSpPr>
        <p:spPr>
          <a:xfrm>
            <a:off x="2549391" y="619780"/>
            <a:ext cx="3069257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5">
            <a:extLst>
              <a:ext uri="{FF2B5EF4-FFF2-40B4-BE49-F238E27FC236}">
                <a16:creationId xmlns:a16="http://schemas.microsoft.com/office/drawing/2014/main" id="{14B4F2B3-58AE-4B61-B2F0-5EFDBEF7D172}"/>
              </a:ext>
            </a:extLst>
          </p:cNvPr>
          <p:cNvSpPr/>
          <p:nvPr/>
        </p:nvSpPr>
        <p:spPr>
          <a:xfrm>
            <a:off x="685961" y="1792705"/>
            <a:ext cx="8073027" cy="4559127"/>
          </a:xfrm>
          <a:prstGeom prst="star32">
            <a:avLst>
              <a:gd name="adj" fmla="val 3139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b="1" dirty="0" err="1">
                <a:solidFill>
                  <a:srgbClr val="020A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400" b="1" dirty="0">
                <a:solidFill>
                  <a:srgbClr val="020A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20A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rgbClr val="020A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20A0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5A5D6EF-55C0-4068-9817-7BE676AF3A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32645"/>
      </p:ext>
    </p:extLst>
  </p:cSld>
  <p:clrMapOvr>
    <a:masterClrMapping/>
  </p:clrMapOvr>
  <p:transition spd="slow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27BD57E-0691-4D77-825B-219D844FC33F}"/>
              </a:ext>
            </a:extLst>
          </p:cNvPr>
          <p:cNvSpPr/>
          <p:nvPr/>
        </p:nvSpPr>
        <p:spPr>
          <a:xfrm>
            <a:off x="2851484" y="557063"/>
            <a:ext cx="3416969" cy="8189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5868C-F195-4882-A729-026B0B82A9C9}"/>
              </a:ext>
            </a:extLst>
          </p:cNvPr>
          <p:cNvSpPr/>
          <p:nvPr/>
        </p:nvSpPr>
        <p:spPr>
          <a:xfrm>
            <a:off x="3037371" y="557063"/>
            <a:ext cx="306925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শিখনফল</a:t>
            </a:r>
            <a:r>
              <a:rPr lang="en-US" sz="48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C3B935F7-E56A-4807-AA5F-932BD94479FB}"/>
              </a:ext>
            </a:extLst>
          </p:cNvPr>
          <p:cNvSpPr/>
          <p:nvPr/>
        </p:nvSpPr>
        <p:spPr>
          <a:xfrm>
            <a:off x="745956" y="1263316"/>
            <a:ext cx="7628023" cy="950495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6958F86E-ED5D-4872-A4A7-D32281B3D8BE}"/>
              </a:ext>
            </a:extLst>
          </p:cNvPr>
          <p:cNvSpPr/>
          <p:nvPr/>
        </p:nvSpPr>
        <p:spPr>
          <a:xfrm>
            <a:off x="745956" y="2346158"/>
            <a:ext cx="7628023" cy="3989417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;</a:t>
            </a: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76231" indent="-476231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6E2039A-BDE6-44B7-B0E7-F30835980D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FC4A62-34C1-4FBE-85CD-2DC589E2F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08550"/>
              </p:ext>
            </p:extLst>
          </p:nvPr>
        </p:nvGraphicFramePr>
        <p:xfrm>
          <a:off x="312822" y="1384597"/>
          <a:ext cx="8470232" cy="513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27128657-D3B3-461A-B0D3-033CC28846CE}"/>
              </a:ext>
            </a:extLst>
          </p:cNvPr>
          <p:cNvSpPr/>
          <p:nvPr/>
        </p:nvSpPr>
        <p:spPr>
          <a:xfrm>
            <a:off x="3510214" y="492965"/>
            <a:ext cx="2075447" cy="746288"/>
          </a:xfrm>
          <a:prstGeom prst="downArrow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667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altLang="en-US" sz="266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667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BA23EB-6320-49C4-9DB7-21B83D9B0EED}"/>
              </a:ext>
            </a:extLst>
          </p:cNvPr>
          <p:cNvSpPr/>
          <p:nvPr/>
        </p:nvSpPr>
        <p:spPr>
          <a:xfrm>
            <a:off x="3910263" y="4764505"/>
            <a:ext cx="1323473" cy="2526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E604F-1113-4568-BD69-660367E901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1" y="3085101"/>
            <a:ext cx="2263315" cy="1679404"/>
          </a:xfrm>
          <a:prstGeom prst="hexagon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1A209F22-3FB8-47F7-8074-E3154381CC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3">
            <a:extLst>
              <a:ext uri="{FF2B5EF4-FFF2-40B4-BE49-F238E27FC236}">
                <a16:creationId xmlns:a16="http://schemas.microsoft.com/office/drawing/2014/main" id="{314337E3-35F1-4195-8B7B-D42426360A17}"/>
              </a:ext>
            </a:extLst>
          </p:cNvPr>
          <p:cNvSpPr/>
          <p:nvPr/>
        </p:nvSpPr>
        <p:spPr>
          <a:xfrm>
            <a:off x="2674086" y="505869"/>
            <a:ext cx="3360880" cy="1515860"/>
          </a:xfrm>
          <a:prstGeom prst="horizontalScroll">
            <a:avLst>
              <a:gd name="adj" fmla="val 22880"/>
            </a:avLst>
          </a:prstGeom>
          <a:solidFill>
            <a:schemeClr val="tx2">
              <a:lumMod val="9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CFEF4-D77D-4A9C-9CE4-45E7AB939132}"/>
              </a:ext>
            </a:extLst>
          </p:cNvPr>
          <p:cNvSpPr txBox="1"/>
          <p:nvPr/>
        </p:nvSpPr>
        <p:spPr>
          <a:xfrm>
            <a:off x="6469915" y="839368"/>
            <a:ext cx="168507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1B506-CB8C-4FCE-A6DA-AB31FB942ACF}"/>
              </a:ext>
            </a:extLst>
          </p:cNvPr>
          <p:cNvGrpSpPr/>
          <p:nvPr/>
        </p:nvGrpSpPr>
        <p:grpSpPr>
          <a:xfrm>
            <a:off x="244465" y="531307"/>
            <a:ext cx="2249125" cy="4134972"/>
            <a:chOff x="-130478" y="253111"/>
            <a:chExt cx="2249125" cy="41349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CC054-21F3-4FA6-9EFB-CAB27DB68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84DDA8-8614-452A-8575-636E9F175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42403D-1D4D-4022-86A8-C1DE6D04F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217124-E1A1-4DB2-B1EF-411B79497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27D27A-3895-4737-B8C7-E6FF8E52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5FB3038-1BED-4AC3-8014-8A651F1E31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33" y="1862604"/>
            <a:ext cx="2136472" cy="255202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3B68270-2E45-4BBC-96EB-DC7A117B7E60}"/>
              </a:ext>
            </a:extLst>
          </p:cNvPr>
          <p:cNvGrpSpPr/>
          <p:nvPr/>
        </p:nvGrpSpPr>
        <p:grpSpPr>
          <a:xfrm flipH="1" flipV="1">
            <a:off x="5591231" y="3205513"/>
            <a:ext cx="3386725" cy="3283123"/>
            <a:chOff x="-130478" y="253111"/>
            <a:chExt cx="2249125" cy="413497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C89E5B-EE08-4F43-951F-FEB91571D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336327"/>
              <a:ext cx="1247658" cy="10060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29DC58-EDA1-4D21-8FA7-153F21F25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78" y="2362205"/>
              <a:ext cx="1143353" cy="10060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647F7F6-7D64-4F66-9215-7B5A6C7D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537" y="3382007"/>
              <a:ext cx="963469" cy="100607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6973905-AC25-49AC-B861-BEBB0B735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92" y="253111"/>
              <a:ext cx="1278455" cy="81603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39CE79-A27C-491B-943F-9305E8B9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482" y="1356129"/>
              <a:ext cx="1124356" cy="1006076"/>
            </a:xfrm>
            <a:prstGeom prst="rect">
              <a:avLst/>
            </a:prstGeom>
          </p:spPr>
        </p:pic>
      </p:grpSp>
      <p:sp>
        <p:nvSpPr>
          <p:cNvPr id="31" name="Frame 30">
            <a:extLst>
              <a:ext uri="{FF2B5EF4-FFF2-40B4-BE49-F238E27FC236}">
                <a16:creationId xmlns:a16="http://schemas.microsoft.com/office/drawing/2014/main" id="{5C8AA22A-98F8-4EE9-AEB8-8DF37F398C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B8758980-61CD-4B19-9F48-CB93D1EEED75}"/>
              </a:ext>
            </a:extLst>
          </p:cNvPr>
          <p:cNvSpPr/>
          <p:nvPr/>
        </p:nvSpPr>
        <p:spPr>
          <a:xfrm>
            <a:off x="1413566" y="4581032"/>
            <a:ext cx="6102758" cy="1679349"/>
          </a:xfrm>
          <a:prstGeom prst="bevel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বনফুলের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৩নং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58D43-54B1-4ABB-8668-CD08C657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008" y="742823"/>
            <a:ext cx="2981033" cy="1202293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5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5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944B2-1AC1-46F1-AF06-E5BBFE47A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961" y="777447"/>
            <a:ext cx="2827607" cy="1096208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05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5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3C26F-C6FA-4CB5-B691-D54BFB51A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6"/>
          <a:stretch/>
        </p:blipFill>
        <p:spPr>
          <a:xfrm>
            <a:off x="756192" y="2418168"/>
            <a:ext cx="3751472" cy="3549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9B0DC5-CAF6-4B1A-AEEA-5ED7D9705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20" y="2400856"/>
            <a:ext cx="3625509" cy="3549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E056EC5-86C3-410B-A1B6-79AE83D2DD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3401" y="1504451"/>
            <a:ext cx="1709640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E3F32-5C16-4F49-A5AC-7AA425A98767}"/>
              </a:ext>
            </a:extLst>
          </p:cNvPr>
          <p:cNvSpPr txBox="1"/>
          <p:nvPr/>
        </p:nvSpPr>
        <p:spPr>
          <a:xfrm>
            <a:off x="951398" y="4156852"/>
            <a:ext cx="1720368" cy="1077218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বাঁধানো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DDE80-8E2E-456B-8684-EAFE3CDD4234}"/>
              </a:ext>
            </a:extLst>
          </p:cNvPr>
          <p:cNvSpPr txBox="1"/>
          <p:nvPr/>
        </p:nvSpPr>
        <p:spPr>
          <a:xfrm>
            <a:off x="973401" y="5560355"/>
            <a:ext cx="1706637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কবিরাজ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6FAA8-A72A-4E23-8AE5-C7CA6F44D2AB}"/>
              </a:ext>
            </a:extLst>
          </p:cNvPr>
          <p:cNvSpPr txBox="1"/>
          <p:nvPr/>
        </p:nvSpPr>
        <p:spPr>
          <a:xfrm>
            <a:off x="951398" y="3290100"/>
            <a:ext cx="1728640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অব্যর্থ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71882-89B2-4A8A-90AC-77BCF11089B9}"/>
              </a:ext>
            </a:extLst>
          </p:cNvPr>
          <p:cNvSpPr txBox="1"/>
          <p:nvPr/>
        </p:nvSpPr>
        <p:spPr>
          <a:xfrm>
            <a:off x="5847347" y="1371538"/>
            <a:ext cx="2645470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331E1-6A45-430C-A926-74F87113E9AF}"/>
              </a:ext>
            </a:extLst>
          </p:cNvPr>
          <p:cNvSpPr txBox="1"/>
          <p:nvPr/>
        </p:nvSpPr>
        <p:spPr>
          <a:xfrm>
            <a:off x="5847345" y="3327851"/>
            <a:ext cx="2645470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বিফলে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4C33BE-41EB-416E-9A50-64D16F1E8D73}"/>
              </a:ext>
            </a:extLst>
          </p:cNvPr>
          <p:cNvSpPr txBox="1"/>
          <p:nvPr/>
        </p:nvSpPr>
        <p:spPr>
          <a:xfrm>
            <a:off x="5847345" y="5288640"/>
            <a:ext cx="2627025" cy="10156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গাছগাছালি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পরিশোধন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মনুষ্যরোগের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CC061-5327-4C86-BFBD-DDB67BCD288A}"/>
              </a:ext>
            </a:extLst>
          </p:cNvPr>
          <p:cNvSpPr txBox="1"/>
          <p:nvPr/>
        </p:nvSpPr>
        <p:spPr>
          <a:xfrm>
            <a:off x="5847345" y="4223517"/>
            <a:ext cx="2635594" cy="83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বাঁধানো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277529-6248-4F19-8F72-825D28A319D8}"/>
              </a:ext>
            </a:extLst>
          </p:cNvPr>
          <p:cNvSpPr/>
          <p:nvPr/>
        </p:nvSpPr>
        <p:spPr>
          <a:xfrm>
            <a:off x="3046216" y="529293"/>
            <a:ext cx="3051567" cy="7115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66B1D1-52DA-49A3-9AC8-0EDDDC6E877E}"/>
              </a:ext>
            </a:extLst>
          </p:cNvPr>
          <p:cNvSpPr txBox="1"/>
          <p:nvPr/>
        </p:nvSpPr>
        <p:spPr>
          <a:xfrm>
            <a:off x="971898" y="2415511"/>
            <a:ext cx="1709641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93FFB9-EF8F-476C-8AEA-1A0222B5926A}"/>
              </a:ext>
            </a:extLst>
          </p:cNvPr>
          <p:cNvSpPr txBox="1"/>
          <p:nvPr/>
        </p:nvSpPr>
        <p:spPr>
          <a:xfrm>
            <a:off x="5847345" y="2315368"/>
            <a:ext cx="2645470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শিল-পাটায়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98B1276F-F459-49E6-9B16-BC69661DF5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79"/>
            </a:avLst>
          </a:prstGeom>
          <a:pattFill prst="wdDnDiag">
            <a:fgClr>
              <a:srgbClr val="00206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0AE9A-3F95-456C-BA11-01378C512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79" y="1371538"/>
            <a:ext cx="1601203" cy="7825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57DF73-DA10-4687-B00F-7A2AB8A27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98" y="4296209"/>
            <a:ext cx="1614084" cy="10156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85E424-D127-4998-AB56-212B72BF9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79" y="5430475"/>
            <a:ext cx="1614084" cy="9208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E222F7A-A348-47B6-B5D6-17CDADE6A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79" y="2261412"/>
            <a:ext cx="1601203" cy="8107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574BB4-C434-4736-9F47-272DCE8B6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36" y="3195851"/>
            <a:ext cx="1622146" cy="9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2044</TotalTime>
  <Words>883</Words>
  <Application>Microsoft Office PowerPoint</Application>
  <PresentationFormat>On-screen Show (4:3)</PresentationFormat>
  <Paragraphs>161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NikoshBAN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166</cp:revision>
  <dcterms:created xsi:type="dcterms:W3CDTF">2020-12-09T06:16:56Z</dcterms:created>
  <dcterms:modified xsi:type="dcterms:W3CDTF">2021-01-06T03:29:11Z</dcterms:modified>
</cp:coreProperties>
</file>