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3" r:id="rId10"/>
    <p:sldId id="267" r:id="rId11"/>
    <p:sldId id="269" r:id="rId12"/>
    <p:sldId id="265" r:id="rId13"/>
    <p:sldId id="266" r:id="rId14"/>
    <p:sldId id="268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9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F795-F53C-4C67-85D3-2941BE549611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1D04-9B14-404B-872E-E0903FBE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3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F795-F53C-4C67-85D3-2941BE549611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1D04-9B14-404B-872E-E0903FBE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8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F795-F53C-4C67-85D3-2941BE549611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1D04-9B14-404B-872E-E0903FBE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8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F795-F53C-4C67-85D3-2941BE549611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1D04-9B14-404B-872E-E0903FBE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7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F795-F53C-4C67-85D3-2941BE549611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1D04-9B14-404B-872E-E0903FBE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4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F795-F53C-4C67-85D3-2941BE549611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1D04-9B14-404B-872E-E0903FBE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5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F795-F53C-4C67-85D3-2941BE549611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1D04-9B14-404B-872E-E0903FBE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5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F795-F53C-4C67-85D3-2941BE549611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1D04-9B14-404B-872E-E0903FBE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96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F795-F53C-4C67-85D3-2941BE549611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1D04-9B14-404B-872E-E0903FBE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1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F795-F53C-4C67-85D3-2941BE549611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1D04-9B14-404B-872E-E0903FBE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F795-F53C-4C67-85D3-2941BE549611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91D04-9B14-404B-872E-E0903FBE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0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DF795-F53C-4C67-85D3-2941BE549611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91D04-9B14-404B-872E-E0903FBE1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7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3810000" cy="45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1524000"/>
            <a:ext cx="7162800" cy="9144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আজকের ক্লাশে সবাইকে গোলাপের শুভেচ্ছা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8001000" cy="121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কাদের নিয়ে মুক্তি বাহিনী গঠিত হয়েছিল?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209800"/>
            <a:ext cx="8229600" cy="2819400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উত্তর:</a:t>
            </a:r>
            <a:r>
              <a:rPr lang="en-US" sz="3200" dirty="0" smtClean="0"/>
              <a:t> ইপিআর সদস্য,আনসার বাহিনী,বাঙ্গালি সৈনিক, ছাত্র জনতা, মিলে গঠিত হয়েছিল মুক্তি বাহিনী।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76600" y="152400"/>
            <a:ext cx="2895600" cy="11430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এবার বলতো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752599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002060"/>
                </a:solidFill>
              </a:rPr>
              <a:t>কত সালে মুক্তি যুদ্ধ হয়েছিল?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5908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7030A0"/>
                </a:solidFill>
              </a:rPr>
              <a:t>উত্তর: ১৯৭১ সালে।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4290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কত জনকে বীরশ্রেষ্ঠ  উপাধি দেওয়া হয়।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408179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>
                <a:solidFill>
                  <a:srgbClr val="7030A0"/>
                </a:solidFill>
              </a:rPr>
              <a:t>উত্তর: </a:t>
            </a:r>
            <a:r>
              <a:rPr lang="en-US" sz="2800" dirty="0" smtClean="0">
                <a:solidFill>
                  <a:srgbClr val="7030A0"/>
                </a:solidFill>
              </a:rPr>
              <a:t>৭ জনকে।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835812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</a:rPr>
              <a:t>মুক্তি যুদ্ধের সর্বাধিনায়ক কে ছিলেন?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5715000"/>
            <a:ext cx="701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মুক্তি যুদ্ধের সর্বাধিনায়ক </a:t>
            </a:r>
            <a:r>
              <a:rPr lang="en-US" sz="2800" dirty="0" smtClean="0">
                <a:solidFill>
                  <a:srgbClr val="7030A0"/>
                </a:solidFill>
              </a:rPr>
              <a:t> ছিলেন</a:t>
            </a:r>
            <a:r>
              <a:rPr lang="en-US" sz="2400" dirty="0" smtClean="0">
                <a:solidFill>
                  <a:srgbClr val="7030A0"/>
                </a:solidFill>
              </a:rPr>
              <a:t> জেনারেল এম,এ,জি ওসমানী।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1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62162"/>
            <a:ext cx="6553200" cy="30432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304800"/>
            <a:ext cx="8229600" cy="1219200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এসো আমরা ছবি  দেখি এবং আলোচনা করি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5486400"/>
            <a:ext cx="2514600" cy="707886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মিত্রবাহিনী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1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458200" cy="15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মুক্তি যুদ্ধে মিত্রবাহিনীর ভুমিকা কি ছিল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3048000"/>
            <a:ext cx="8458200" cy="2819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উত্তর: </a:t>
            </a:r>
          </a:p>
          <a:p>
            <a:pPr marL="571500" indent="-571500" algn="ctr">
              <a:buFont typeface="Wingdings" pitchFamily="2" charset="2"/>
              <a:buChar char="v"/>
            </a:pPr>
            <a:r>
              <a:rPr lang="en-US" sz="3600" dirty="0" smtClean="0"/>
              <a:t>মুক্তি যোদ্ধাদের প্রশিক্ষন দান</a:t>
            </a:r>
          </a:p>
          <a:p>
            <a:pPr marL="571500" indent="-571500" algn="ctr">
              <a:buFont typeface="Wingdings" pitchFamily="2" charset="2"/>
              <a:buChar char="v"/>
            </a:pPr>
            <a:r>
              <a:rPr lang="en-US" sz="3600" dirty="0" smtClean="0"/>
              <a:t>প্রয়োজনীয় সংখ্যক সৈন্য প্রদান</a:t>
            </a:r>
          </a:p>
          <a:p>
            <a:pPr marL="571500" indent="-571500" algn="ctr">
              <a:buFont typeface="Wingdings" pitchFamily="2" charset="2"/>
              <a:buChar char="v"/>
            </a:pPr>
            <a:r>
              <a:rPr lang="en-US" sz="3600" dirty="0" smtClean="0"/>
              <a:t>অস্রের যোগান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0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667000" y="228600"/>
            <a:ext cx="4495800" cy="129540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3600" dirty="0" smtClean="0"/>
              <a:t>দলগত কাজ</a:t>
            </a:r>
            <a:endParaRPr lang="en-US" dirty="0"/>
          </a:p>
        </p:txBody>
      </p:sp>
      <p:sp>
        <p:nvSpPr>
          <p:cNvPr id="6" name="Vertical Scroll 5"/>
          <p:cNvSpPr/>
          <p:nvPr/>
        </p:nvSpPr>
        <p:spPr>
          <a:xfrm>
            <a:off x="2819400" y="2209800"/>
            <a:ext cx="4114800" cy="914400"/>
          </a:xfrm>
          <a:prstGeom prst="verticalScroll">
            <a:avLst/>
          </a:prstGeom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একক কাজ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114800"/>
            <a:ext cx="84582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pPr algn="ctr"/>
            <a:r>
              <a:rPr lang="en-US" sz="3200" dirty="0" smtClean="0"/>
              <a:t>মিত্র বাহিনীর কাজ গুলো কি কি?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2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09800" y="304800"/>
            <a:ext cx="5029200" cy="914400"/>
          </a:xfrm>
          <a:prstGeom prst="flowChartPunchedTap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জোড়ায় কাজ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752601"/>
            <a:ext cx="8305800" cy="1066800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মুক্তি যুদ্ধের কারণগুলো আলোচনা করে লেখ।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1219200" y="3200400"/>
            <a:ext cx="6400800" cy="1219200"/>
          </a:xfrm>
          <a:prstGeom prst="verticalScroll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দলীয় কাজ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876800"/>
            <a:ext cx="8305800" cy="838200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মুক্তিযুদ্ধে কেন আমরা বিজয়ী হয়েছি তা আলোচনা করে লেখ।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0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86000" y="381000"/>
            <a:ext cx="4191000" cy="914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মূল্যায়ন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1981200"/>
            <a:ext cx="7696200" cy="3657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marL="342900" indent="-342900" algn="ctr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কত সালে মুক্তিযুদ্ধ হয়েছিল?</a:t>
            </a:r>
          </a:p>
          <a:p>
            <a:pPr marL="342900" indent="-342900" algn="ctr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মুক্তিযুদ্ধের সর্বাধিনায়ক কে ছিলেন?</a:t>
            </a:r>
          </a:p>
          <a:p>
            <a:pPr marL="342900" indent="-342900" algn="ctr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কার নির্দেশে মুক্তিযুদ্ধ সংগঠিত হয়েছিল?</a:t>
            </a:r>
          </a:p>
          <a:p>
            <a:pPr marL="342900" indent="-342900" algn="ctr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কাদের নিয়ে মুক্তিবাহিনী গঠিত হয়েছে?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9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100" cy="693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990600"/>
            <a:ext cx="35052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বাড়ির কাজ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172200"/>
            <a:ext cx="8763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মুক্তিযুদ্ধে বাঙ্গালি কীভাবে প্রতিরোধ গড়ে তুলেছিল তা বর্ণনা কর।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4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99"/>
            <a:ext cx="9144000" cy="6096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143000" y="2133600"/>
            <a:ext cx="6705600" cy="609600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মনে রেখ - দেশকে ভালবাসা ঈমানের অঙ্গ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47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381000"/>
            <a:ext cx="84582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371600" y="4876800"/>
            <a:ext cx="6781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</a:rPr>
              <a:t>সবাইকে ধন্যবাদ</a:t>
            </a:r>
            <a:endParaRPr lang="en-US" dirty="0">
              <a:blipFill>
                <a:blip r:embed="rId3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420643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04800"/>
            <a:ext cx="3352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শিক্ষক পরিচিতি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0" y="1447800"/>
            <a:ext cx="5562600" cy="2895600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শারমিন জাহান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সহকারী শিক্ষক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আব্দুল কইয়ুম দাখিল মাদরাসা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মোবাইল নং- ০১৭৩৫৮৫৬১৯০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Email-sharminjahan76@gamil.com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" y="1181100"/>
            <a:ext cx="2743200" cy="3848100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9791"/>
            <a:ext cx="1958527" cy="2046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864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81000"/>
            <a:ext cx="3276600" cy="838200"/>
          </a:xfrm>
          <a:prstGeom prst="rect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পাঠ পরিচিতি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2438400"/>
            <a:ext cx="7010400" cy="4038600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বিষয়:বাংলাদেশ বিশ্বপরিচয়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শ্রেণী-৬ষ্ঠ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আধ্যায়-প্রথম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পাঠ-১ও ২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শিক্ষাথীর সংখ্যা-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সময়-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তাং-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8575"/>
            <a:ext cx="4648199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" y="152400"/>
            <a:ext cx="4248148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4295774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5" y="3048000"/>
            <a:ext cx="43434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962400" y="6400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মহানমুক্তিযুদ্ধ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4419600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5" y="38100"/>
            <a:ext cx="4572000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838200" y="4267200"/>
            <a:ext cx="7162800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    বিজয়ের পতাকা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7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28600"/>
            <a:ext cx="56388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আজকের পাঠ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743200"/>
            <a:ext cx="7924800" cy="1600200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বাংলাদেশের মুক্তিযুদ্ধ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9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533400"/>
            <a:ext cx="6629400" cy="121920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আজকের পাঠ শেষে শিক্ষার্থীরা...</a:t>
            </a:r>
            <a:endParaRPr lang="en-US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438400"/>
            <a:ext cx="71628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১। কার নির্দেশে মুক্তিযুদ্ধ সংগঠিত হয়েছিল? তা বলতে পারবে।</a:t>
            </a:r>
          </a:p>
          <a:p>
            <a:pPr algn="ctr"/>
            <a:r>
              <a:rPr lang="en-US" sz="2400" dirty="0" smtClean="0"/>
              <a:t>২। কাদের নিয়ে মুক্তি বাহিনী গঠিত হয়েছে? বুঝিয়ে বলতে পারবে।</a:t>
            </a:r>
          </a:p>
          <a:p>
            <a:pPr algn="ctr"/>
            <a:r>
              <a:rPr lang="en-US" sz="2400" dirty="0" smtClean="0"/>
              <a:t>৩। মুক্তি যুদ্ধে মিত্র বাহিনীর ভুমিকা ব্যাখ্যা করতে পারবে।</a:t>
            </a:r>
          </a:p>
          <a:p>
            <a:pPr algn="ctr"/>
            <a:r>
              <a:rPr lang="en-US" sz="2400" dirty="0" smtClean="0"/>
              <a:t>৪। মুক্তি যুদ্ধ  কী তা বিশ্লেষণ করতে পারবে।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1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79" y="228600"/>
            <a:ext cx="5929121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51816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বঙ্গবন্ধু শেখ মুজিবুর রহমান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84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763000" cy="914400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কার নির্দেশে মুক্তিযুদ্ধ সংগঠিত হয়েছিল?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2057400"/>
            <a:ext cx="8763000" cy="3505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4000" dirty="0" smtClean="0">
                <a:solidFill>
                  <a:srgbClr val="002060"/>
                </a:solidFill>
              </a:rPr>
              <a:t>এসো আমরা উত্তরটি জেনে নিই</a:t>
            </a:r>
          </a:p>
          <a:p>
            <a:pPr marL="571500" indent="-571500" algn="ctr">
              <a:buFont typeface="Wingdings" pitchFamily="2" charset="2"/>
              <a:buChar char="v"/>
            </a:pP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বঙ্গবন্ধু শেখ মুজিবুর রহমান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9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489</TotalTime>
  <Words>273</Words>
  <Application>Microsoft Office PowerPoint</Application>
  <PresentationFormat>On-screen Show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arafatahmadrafi@outlook.com</dc:creator>
  <cp:lastModifiedBy>arafatahmadrafi@outlook.com</cp:lastModifiedBy>
  <cp:revision>67</cp:revision>
  <dcterms:created xsi:type="dcterms:W3CDTF">2020-10-01T12:14:42Z</dcterms:created>
  <dcterms:modified xsi:type="dcterms:W3CDTF">2020-10-22T13:14:16Z</dcterms:modified>
</cp:coreProperties>
</file>