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42" autoAdjust="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143000"/>
            <a:ext cx="4572000" cy="1143000"/>
          </a:xfrm>
        </p:spPr>
        <p:txBody>
          <a:bodyPr>
            <a:normAutofit fontScale="90000"/>
          </a:bodyPr>
          <a:lstStyle/>
          <a:p>
            <a:r>
              <a:rPr lang="en-US" sz="11500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11500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" name="Picture 2" descr="poinsettia-flowers-pictu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743200"/>
            <a:ext cx="2514600" cy="2451735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err="1">
                <a:solidFill>
                  <a:srgbClr val="92D050"/>
                </a:solidFill>
                <a:latin typeface="Shonar Bangla" pitchFamily="34" charset="0"/>
                <a:cs typeface="Shonar Bangla" pitchFamily="34" charset="0"/>
              </a:rPr>
              <a:t>ধন্যবাদঃ</a:t>
            </a:r>
            <a:endParaRPr lang="en-US" sz="8800" dirty="0">
              <a:solidFill>
                <a:srgbClr val="92D05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" name="Picture 2" descr="thJR39M14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676400"/>
            <a:ext cx="440758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Autofit/>
          </a:bodyPr>
          <a:lstStyle/>
          <a:p>
            <a:r>
              <a:rPr lang="en-US" sz="8000" dirty="0" err="1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8000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শিক্ষকঃ</a:t>
            </a:r>
            <a:endParaRPr lang="en-US" dirty="0">
              <a:latin typeface=" shonarbangla"/>
            </a:endParaRPr>
          </a:p>
          <a:p>
            <a:r>
              <a:rPr lang="en-US" dirty="0" err="1">
                <a:latin typeface=" shonarbangla"/>
              </a:rPr>
              <a:t>মোহাম্মদ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হারিছুল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হক</a:t>
            </a:r>
            <a:endParaRPr lang="en-US" dirty="0">
              <a:latin typeface=" shonarbangla"/>
            </a:endParaRPr>
          </a:p>
          <a:p>
            <a:r>
              <a:rPr lang="en-US" dirty="0" err="1">
                <a:latin typeface=" shonarbangla"/>
              </a:rPr>
              <a:t>সহকারী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শিক্ষক</a:t>
            </a:r>
            <a:r>
              <a:rPr lang="en-US" dirty="0">
                <a:latin typeface=" shonarbangla"/>
              </a:rPr>
              <a:t>(</a:t>
            </a:r>
            <a:r>
              <a:rPr lang="en-US" dirty="0" err="1">
                <a:latin typeface=" shonarbangla"/>
              </a:rPr>
              <a:t>কম্পিউটার</a:t>
            </a:r>
            <a:r>
              <a:rPr lang="en-US" dirty="0">
                <a:latin typeface=" shonarbangla"/>
              </a:rPr>
              <a:t>)</a:t>
            </a:r>
          </a:p>
          <a:p>
            <a:r>
              <a:rPr lang="en-US" dirty="0" err="1">
                <a:latin typeface=" shonarbangla"/>
              </a:rPr>
              <a:t>কৃষ্ণপুর</a:t>
            </a:r>
            <a:r>
              <a:rPr lang="en-US" dirty="0">
                <a:latin typeface=" shonarbangla"/>
              </a:rPr>
              <a:t>  </a:t>
            </a:r>
            <a:r>
              <a:rPr lang="en-US" dirty="0" err="1">
                <a:latin typeface=" shonarbangla"/>
              </a:rPr>
              <a:t>আলিম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মাদরাসা</a:t>
            </a:r>
            <a:r>
              <a:rPr lang="en-US" dirty="0">
                <a:latin typeface=" shonarbangla"/>
              </a:rPr>
              <a:t>।</a:t>
            </a:r>
          </a:p>
          <a:p>
            <a:r>
              <a:rPr lang="en-US" dirty="0" err="1">
                <a:latin typeface=" shonarbangla"/>
              </a:rPr>
              <a:t>খালিয়াজুরী</a:t>
            </a:r>
            <a:r>
              <a:rPr lang="en-US" dirty="0">
                <a:latin typeface=" shonarbangla"/>
              </a:rPr>
              <a:t>, </a:t>
            </a:r>
            <a:r>
              <a:rPr lang="en-US" dirty="0" err="1">
                <a:latin typeface=" shonarbangla"/>
              </a:rPr>
              <a:t>নেত্রকোণা</a:t>
            </a:r>
            <a:r>
              <a:rPr lang="en-US" dirty="0">
                <a:latin typeface=" shonarbangla"/>
              </a:rPr>
              <a:t>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 shonarbangla"/>
              </a:rPr>
              <a:t>পাঠঃ</a:t>
            </a:r>
            <a:endParaRPr lang="en-US" dirty="0">
              <a:latin typeface=" shonarbangla"/>
            </a:endParaRPr>
          </a:p>
          <a:p>
            <a:r>
              <a:rPr lang="en-US" dirty="0" err="1">
                <a:latin typeface=" shonarbangla"/>
              </a:rPr>
              <a:t>শ্রেনীঃ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নবম</a:t>
            </a:r>
            <a:r>
              <a:rPr lang="en-US" dirty="0">
                <a:latin typeface=" shonarbangla"/>
              </a:rPr>
              <a:t>,</a:t>
            </a:r>
          </a:p>
          <a:p>
            <a:r>
              <a:rPr lang="en-US" dirty="0" err="1">
                <a:latin typeface=" shonarbangla"/>
              </a:rPr>
              <a:t>বিষয়ঃইসলামের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ইতিহাস</a:t>
            </a:r>
            <a:r>
              <a:rPr lang="en-US" dirty="0">
                <a:latin typeface=" shonarbangla"/>
              </a:rPr>
              <a:t>,</a:t>
            </a:r>
          </a:p>
          <a:p>
            <a:r>
              <a:rPr lang="en-US" dirty="0" err="1">
                <a:latin typeface=" shonarbangla"/>
              </a:rPr>
              <a:t>অধ্যায়ঃপ্রথম</a:t>
            </a:r>
            <a:r>
              <a:rPr lang="en-US" dirty="0">
                <a:latin typeface=" shonarbangla"/>
              </a:rPr>
              <a:t>,</a:t>
            </a:r>
          </a:p>
          <a:p>
            <a:r>
              <a:rPr lang="en-US" dirty="0" err="1">
                <a:latin typeface=" shonarbangla"/>
              </a:rPr>
              <a:t>পরিচ্ছেদঃ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তৃতীয়</a:t>
            </a:r>
            <a:endParaRPr lang="en-US" dirty="0">
              <a:latin typeface=" shonarbangla"/>
            </a:endParaRPr>
          </a:p>
          <a:p>
            <a:r>
              <a:rPr lang="en-US" dirty="0">
                <a:latin typeface=" shonarbangla"/>
              </a:rPr>
              <a:t>তারিখঃ০৬/০১/২০২১ই;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8984E1-13BB-45BF-B54A-180AD8431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19200"/>
            <a:ext cx="1905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l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"/>
            <a:ext cx="2857500" cy="2143125"/>
          </a:xfrm>
          <a:prstGeom prst="rect">
            <a:avLst/>
          </a:prstGeom>
        </p:spPr>
      </p:pic>
      <p:pic>
        <p:nvPicPr>
          <p:cNvPr id="3" name="Picture 2" descr="mesup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4786" y="533400"/>
            <a:ext cx="3265714" cy="2057400"/>
          </a:xfrm>
          <a:prstGeom prst="rect">
            <a:avLst/>
          </a:prstGeom>
        </p:spPr>
      </p:pic>
      <p:pic>
        <p:nvPicPr>
          <p:cNvPr id="4" name="Picture 3" descr="mesup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971800"/>
            <a:ext cx="2733675" cy="3238500"/>
          </a:xfrm>
          <a:prstGeom prst="rect">
            <a:avLst/>
          </a:prstGeom>
        </p:spPr>
      </p:pic>
      <p:pic>
        <p:nvPicPr>
          <p:cNvPr id="5" name="Picture 4" descr="mesup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5880" y="3733800"/>
            <a:ext cx="3288446" cy="2181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63246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honar Bangla" pitchFamily="34" charset="0"/>
                <a:cs typeface="Shonar Bangla" pitchFamily="34" charset="0"/>
              </a:rPr>
              <a:t>ছবিতে</a:t>
            </a:r>
            <a:r>
              <a:rPr lang="en-US" sz="40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>
                <a:latin typeface="Shonar Bangla" pitchFamily="34" charset="0"/>
                <a:cs typeface="Shonar Bangla" pitchFamily="34" charset="0"/>
              </a:rPr>
              <a:t>আমরা</a:t>
            </a:r>
            <a:r>
              <a:rPr lang="en-US" sz="40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>
                <a:latin typeface="Shonar Bangla" pitchFamily="34" charset="0"/>
                <a:cs typeface="Shonar Bangla" pitchFamily="34" charset="0"/>
              </a:rPr>
              <a:t>কী</a:t>
            </a:r>
            <a:r>
              <a:rPr lang="en-US" sz="40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>
                <a:latin typeface="Shonar Bangla" pitchFamily="34" charset="0"/>
                <a:cs typeface="Shonar Bangla" pitchFamily="34" charset="0"/>
              </a:rPr>
              <a:t>দেখতে</a:t>
            </a:r>
            <a:r>
              <a:rPr lang="en-US" sz="40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>
                <a:latin typeface="Shonar Bangla" pitchFamily="34" charset="0"/>
                <a:cs typeface="Shonar Bangla" pitchFamily="34" charset="0"/>
              </a:rPr>
              <a:t>পাচ্ছি</a:t>
            </a:r>
            <a:r>
              <a:rPr lang="en-US" sz="4000" dirty="0">
                <a:latin typeface="Shonar Bangla" pitchFamily="34" charset="0"/>
                <a:cs typeface="Shonar Bangla" pitchFamily="34" charset="0"/>
              </a:rPr>
              <a:t>?</a:t>
            </a:r>
          </a:p>
        </p:txBody>
      </p:sp>
    </p:spTree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7772400" cy="3810000"/>
          </a:xfrm>
        </p:spPr>
        <p:txBody>
          <a:bodyPr>
            <a:normAutofit/>
          </a:bodyPr>
          <a:lstStyle/>
          <a:p>
            <a:r>
              <a:rPr lang="en-US" dirty="0">
                <a:latin typeface=" shonarbangla"/>
              </a:rPr>
              <a:t>১।মিশরীয় </a:t>
            </a:r>
            <a:r>
              <a:rPr lang="en-US" dirty="0" err="1">
                <a:latin typeface=" shonarbangla"/>
              </a:rPr>
              <a:t>সভ্যতা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সম্পর্কে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বলতে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পারবে</a:t>
            </a:r>
            <a:r>
              <a:rPr lang="en-US" dirty="0">
                <a:latin typeface=" shonarbangla"/>
              </a:rPr>
              <a:t>।</a:t>
            </a:r>
            <a:br>
              <a:rPr lang="en-US" dirty="0">
                <a:latin typeface=" shonarbangla"/>
              </a:rPr>
            </a:br>
            <a:r>
              <a:rPr lang="en-US" dirty="0">
                <a:latin typeface=" shonarbangla"/>
              </a:rPr>
              <a:t>২।নীল </a:t>
            </a:r>
            <a:r>
              <a:rPr lang="en-US" dirty="0" err="1">
                <a:latin typeface=" shonarbangla"/>
              </a:rPr>
              <a:t>নদের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অবদান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সম্পর্কে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ব্যাখ্যা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করতে</a:t>
            </a:r>
            <a:r>
              <a:rPr lang="en-US" dirty="0">
                <a:latin typeface=" shonarbangla"/>
              </a:rPr>
              <a:t> </a:t>
            </a:r>
            <a:r>
              <a:rPr lang="en-US" dirty="0" err="1">
                <a:latin typeface=" shonarbangla"/>
              </a:rPr>
              <a:t>পারবে</a:t>
            </a:r>
            <a:r>
              <a:rPr lang="en-US" dirty="0">
                <a:latin typeface=" shonarbangla"/>
              </a:rPr>
              <a:t>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3962400" cy="1676400"/>
          </a:xfrm>
        </p:spPr>
        <p:txBody>
          <a:bodyPr>
            <a:no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শিখনফলঃ</a:t>
            </a:r>
            <a:endParaRPr lang="en-US" sz="96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up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9600"/>
            <a:ext cx="2514600" cy="2590800"/>
          </a:xfrm>
          <a:prstGeom prst="rect">
            <a:avLst/>
          </a:prstGeom>
        </p:spPr>
      </p:pic>
      <p:pic>
        <p:nvPicPr>
          <p:cNvPr id="3" name="Picture 2" descr="misor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838200"/>
            <a:ext cx="3086100" cy="2314575"/>
          </a:xfrm>
          <a:prstGeom prst="rect">
            <a:avLst/>
          </a:prstGeom>
        </p:spPr>
      </p:pic>
      <p:pic>
        <p:nvPicPr>
          <p:cNvPr id="4" name="Picture 3" descr="misor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421546"/>
            <a:ext cx="2971800" cy="2007704"/>
          </a:xfrm>
          <a:prstGeom prst="rect">
            <a:avLst/>
          </a:prstGeom>
        </p:spPr>
      </p:pic>
      <p:pic>
        <p:nvPicPr>
          <p:cNvPr id="5" name="Picture 4" descr="misor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4200" y="3429000"/>
            <a:ext cx="3111500" cy="1866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61722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honar Bangla" pitchFamily="34" charset="0"/>
                <a:cs typeface="Shonar Bangla" pitchFamily="34" charset="0"/>
              </a:rPr>
              <a:t>মিশরীয়</a:t>
            </a:r>
            <a:r>
              <a:rPr lang="en-US" sz="40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>
                <a:latin typeface="Shonar Bangla" pitchFamily="34" charset="0"/>
                <a:cs typeface="Shonar Bangla" pitchFamily="34" charset="0"/>
              </a:rPr>
              <a:t>সভ্যতার</a:t>
            </a:r>
            <a:r>
              <a:rPr lang="en-US" sz="40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dirty="0" err="1">
                <a:latin typeface="Shonar Bangla" pitchFamily="34" charset="0"/>
                <a:cs typeface="Shonar Bangla" pitchFamily="34" charset="0"/>
              </a:rPr>
              <a:t>প্রতিচ্ছবি</a:t>
            </a:r>
            <a:endParaRPr lang="en-US" sz="4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l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990600"/>
            <a:ext cx="4102351" cy="2762250"/>
          </a:xfrm>
          <a:prstGeom prst="rect">
            <a:avLst/>
          </a:prstGeom>
        </p:spPr>
      </p:pic>
      <p:pic>
        <p:nvPicPr>
          <p:cNvPr id="3" name="Picture 2" descr="nil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990600"/>
            <a:ext cx="3759200" cy="281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0400" y="4648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Shonar Bangla" pitchFamily="34" charset="0"/>
                <a:cs typeface="Shonar Bangla" pitchFamily="34" charset="0"/>
              </a:rPr>
              <a:t>নীল</a:t>
            </a:r>
            <a:r>
              <a:rPr lang="en-US" sz="36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600" dirty="0" err="1">
                <a:latin typeface="Shonar Bangla" pitchFamily="34" charset="0"/>
                <a:cs typeface="Shonar Bangla" pitchFamily="34" charset="0"/>
              </a:rPr>
              <a:t>নদ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8458200" cy="35052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Shonar Bangla" pitchFamily="34" charset="0"/>
                <a:cs typeface="Shonar Bangla" pitchFamily="34" charset="0"/>
              </a:rPr>
              <a:t>১।মিশরের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কৃষি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ক্ষেত্র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উন্নয়নে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নীল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নদের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অবদান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বর্ননা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কর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।</a:t>
            </a:r>
            <a:br>
              <a:rPr lang="en-US" sz="5400" dirty="0">
                <a:latin typeface="Shonar Bangla" pitchFamily="34" charset="0"/>
                <a:cs typeface="Shonar Bangla" pitchFamily="34" charset="0"/>
              </a:rPr>
            </a:br>
            <a:r>
              <a:rPr lang="en-US" sz="5400" dirty="0">
                <a:latin typeface="Shonar Bangla" pitchFamily="34" charset="0"/>
                <a:cs typeface="Shonar Bangla" pitchFamily="34" charset="0"/>
              </a:rPr>
              <a:t>২।মিশরীয়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প্রযুক্তির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কয়েকটি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নাম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লেখ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।</a:t>
            </a:r>
            <a:br>
              <a:rPr lang="en-US" sz="5400" dirty="0">
                <a:latin typeface="Shonar Bangla" pitchFamily="34" charset="0"/>
                <a:cs typeface="Shonar Bangla" pitchFamily="34" charset="0"/>
              </a:rPr>
            </a:b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33400"/>
            <a:ext cx="7772400" cy="1500187"/>
          </a:xfrm>
        </p:spPr>
        <p:txBody>
          <a:bodyPr>
            <a:normAutofit/>
          </a:bodyPr>
          <a:lstStyle/>
          <a:p>
            <a:r>
              <a:rPr lang="en-US" sz="8000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দলীয়</a:t>
            </a:r>
            <a:r>
              <a:rPr lang="en-US" sz="8000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8000" dirty="0" err="1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কাজঃ</a:t>
            </a:r>
            <a:endParaRPr lang="en-US" sz="8000" dirty="0">
              <a:solidFill>
                <a:srgbClr val="7030A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7772400" cy="4114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honar Bangla" pitchFamily="34" charset="0"/>
                <a:cs typeface="Shonar Bangla" pitchFamily="34" charset="0"/>
              </a:rPr>
              <a:t>১।কোন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সভ্যতা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বিশ্বের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শিক্ষা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সস্কৃতি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ও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সভ্যতার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অগ্রদূত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?</a:t>
            </a:r>
            <a:br>
              <a:rPr lang="en-US" dirty="0">
                <a:latin typeface="Shonar Bangla" pitchFamily="34" charset="0"/>
                <a:cs typeface="Shonar Bangla" pitchFamily="34" charset="0"/>
              </a:rPr>
            </a:br>
            <a:r>
              <a:rPr lang="en-US" dirty="0">
                <a:latin typeface="Shonar Bangla" pitchFamily="34" charset="0"/>
                <a:cs typeface="Shonar Bangla" pitchFamily="34" charset="0"/>
              </a:rPr>
              <a:t>২।কাকে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নীল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নদের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দান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বলা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?</a:t>
            </a:r>
            <a:br>
              <a:rPr lang="en-US" dirty="0">
                <a:latin typeface="Shonar Bangla" pitchFamily="34" charset="0"/>
                <a:cs typeface="Shonar Bangla" pitchFamily="34" charset="0"/>
              </a:rPr>
            </a:br>
            <a:r>
              <a:rPr lang="en-US" dirty="0">
                <a:latin typeface="Shonar Bangla" pitchFamily="34" charset="0"/>
                <a:cs typeface="Shonar Bangla" pitchFamily="34" charset="0"/>
              </a:rPr>
              <a:t>৩।মিশর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কোন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কোন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মহাদেশ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দ্বারা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পরিবেষ্টিত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?</a:t>
            </a:r>
            <a:br>
              <a:rPr lang="en-US" dirty="0">
                <a:latin typeface="Shonar Bangla" pitchFamily="34" charset="0"/>
                <a:cs typeface="Shonar Bangla" pitchFamily="34" charset="0"/>
              </a:rPr>
            </a:br>
            <a:r>
              <a:rPr lang="en-US" dirty="0">
                <a:latin typeface="Shonar Bangla" pitchFamily="34" charset="0"/>
                <a:cs typeface="Shonar Bangla" pitchFamily="34" charset="0"/>
              </a:rPr>
              <a:t>৪।মিশরের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দুটি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নদির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নাম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বল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?</a:t>
            </a:r>
            <a:br>
              <a:rPr lang="en-US" dirty="0">
                <a:latin typeface="Shonar Bangla" pitchFamily="34" charset="0"/>
                <a:cs typeface="Shonar Bangla" pitchFamily="34" charset="0"/>
              </a:rPr>
            </a:br>
            <a:r>
              <a:rPr lang="en-US" dirty="0">
                <a:latin typeface="Shonar Bangla" pitchFamily="34" charset="0"/>
                <a:cs typeface="Shonar Bangla" pitchFamily="34" charset="0"/>
              </a:rPr>
              <a:t>৫।মিশরের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নীল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নদের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অববাহিকায়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কোন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সভ্যতার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উন্মেষ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ঘটে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685800"/>
            <a:ext cx="8686800" cy="1500187"/>
          </a:xfrm>
        </p:spPr>
        <p:txBody>
          <a:bodyPr>
            <a:normAutofit/>
          </a:bodyPr>
          <a:lstStyle/>
          <a:p>
            <a:r>
              <a:rPr lang="en-US" sz="8800" dirty="0" err="1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মূল্যায়নঃ</a:t>
            </a:r>
            <a:endParaRPr lang="en-US" sz="8800" dirty="0">
              <a:solidFill>
                <a:srgbClr val="00B0F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7772400" cy="1362075"/>
          </a:xfrm>
        </p:spPr>
        <p:txBody>
          <a:bodyPr>
            <a:noAutofit/>
          </a:bodyPr>
          <a:lstStyle/>
          <a:p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মিশরীয়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সভ্যতার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সাথে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আমাদের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দেশের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কোন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সভ্যতার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মিল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পাওয়া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যায়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তা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ব্যাখ্যা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করে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আনবে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09600"/>
            <a:ext cx="7772400" cy="1500187"/>
          </a:xfrm>
        </p:spPr>
        <p:txBody>
          <a:bodyPr>
            <a:normAutofit/>
          </a:bodyPr>
          <a:lstStyle/>
          <a:p>
            <a:r>
              <a:rPr lang="en-US" sz="7200" dirty="0" err="1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বাড়ির</a:t>
            </a:r>
            <a:r>
              <a:rPr lang="en-US" sz="7200" dirty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7200" dirty="0" err="1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কাজঃ</a:t>
            </a:r>
            <a:endParaRPr lang="en-US" sz="7200" dirty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wheel spokes="3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159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 shonarbangla</vt:lpstr>
      <vt:lpstr>Arial</vt:lpstr>
      <vt:lpstr>Calibri</vt:lpstr>
      <vt:lpstr>Shonar Bangla</vt:lpstr>
      <vt:lpstr>Office Theme</vt:lpstr>
      <vt:lpstr>স্বাগতম</vt:lpstr>
      <vt:lpstr>পরিচিতি</vt:lpstr>
      <vt:lpstr>PowerPoint Presentation</vt:lpstr>
      <vt:lpstr>১।মিশরীয় সভ্যতা সম্পর্কে বলতে পারবে। ২।নীল নদের অবদান সম্পর্কে ব্যাখ্যা করতে পারবে।</vt:lpstr>
      <vt:lpstr>PowerPoint Presentation</vt:lpstr>
      <vt:lpstr>PowerPoint Presentation</vt:lpstr>
      <vt:lpstr>১।মিশরের কৃষি ক্ষেত্র উন্নয়নে নীল নদের অবদান বর্ননা কর। ২।মিশরীয় প্রযুক্তির কয়েকটি নাম লেখ। </vt:lpstr>
      <vt:lpstr>১।কোন সভ্যতা বিশ্বের শিক্ষা, সস্কৃতি ও সভ্যতার অগ্রদূত? ২।কাকে নীল নদের দান বলা হয়? ৩।মিশর কোন কোন মহাদেশ দ্বারা পরিবেষ্টিত? ৪।মিশরের দুটি নদির নাম বল? ৫।মিশরের নীল নদের অববাহিকায় কোন সভ্যতার উন্মেষ ঘটে?</vt:lpstr>
      <vt:lpstr>মিশরীয় সভ্যতার সাথে আমাদের দেশের কোন সভ্যতার মিল পাওয়া যায় তা ব্যাখ্যা করে আনবে।</vt:lpstr>
      <vt:lpstr>ধন্যবাদঃ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Faruk</dc:creator>
  <cp:lastModifiedBy>DOEL</cp:lastModifiedBy>
  <cp:revision>32</cp:revision>
  <dcterms:created xsi:type="dcterms:W3CDTF">2006-08-16T00:00:00Z</dcterms:created>
  <dcterms:modified xsi:type="dcterms:W3CDTF">2021-01-06T03:38:28Z</dcterms:modified>
</cp:coreProperties>
</file>