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1" r:id="rId7"/>
    <p:sldId id="284" r:id="rId8"/>
    <p:sldId id="260" r:id="rId9"/>
    <p:sldId id="264" r:id="rId10"/>
    <p:sldId id="262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81" r:id="rId23"/>
    <p:sldId id="280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00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36B9-5A85-4CB5-8539-F25DB67F4CE9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C8DF-947B-4403-8EB5-07EA10D26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67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36B9-5A85-4CB5-8539-F25DB67F4CE9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C8DF-947B-4403-8EB5-07EA10D26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31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36B9-5A85-4CB5-8539-F25DB67F4CE9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C8DF-947B-4403-8EB5-07EA10D26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4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36B9-5A85-4CB5-8539-F25DB67F4CE9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C8DF-947B-4403-8EB5-07EA10D26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1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36B9-5A85-4CB5-8539-F25DB67F4CE9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C8DF-947B-4403-8EB5-07EA10D26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2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36B9-5A85-4CB5-8539-F25DB67F4CE9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C8DF-947B-4403-8EB5-07EA10D26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62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36B9-5A85-4CB5-8539-F25DB67F4CE9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C8DF-947B-4403-8EB5-07EA10D26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36B9-5A85-4CB5-8539-F25DB67F4CE9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C8DF-947B-4403-8EB5-07EA10D26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8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36B9-5A85-4CB5-8539-F25DB67F4CE9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C8DF-947B-4403-8EB5-07EA10D26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9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36B9-5A85-4CB5-8539-F25DB67F4CE9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C8DF-947B-4403-8EB5-07EA10D26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90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36B9-5A85-4CB5-8539-F25DB67F4CE9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C8DF-947B-4403-8EB5-07EA10D26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86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B36B9-5A85-4CB5-8539-F25DB67F4CE9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1C8DF-947B-4403-8EB5-07EA10D26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4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25" y="969925"/>
            <a:ext cx="9078350" cy="5426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bg1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51706" y="109182"/>
            <a:ext cx="188858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6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792" y="651255"/>
            <a:ext cx="3106184" cy="3698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210" y="651255"/>
            <a:ext cx="4762500" cy="3698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24084" y="5198162"/>
            <a:ext cx="9266830" cy="107721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প্রেসিডেন্ট ইয়াহিয়া খান বঙ্গবন্ধু শেখ মুজিবরের সাথে আলোচনার ভান করে অভিযানের প্রস্তুতি পর্যবেক্ষণ ও অপারেশন সার্চলাইট চূড়ান্ত করেন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7540" y="4356138"/>
            <a:ext cx="1910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ইয়াহিয়া খান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10770" y="4279155"/>
            <a:ext cx="3733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মুজিবর রহমান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459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412" y="426803"/>
            <a:ext cx="2957014" cy="44758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538483" y="5329450"/>
            <a:ext cx="7014950" cy="107721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অপারেশন সার্চ লাইট অনুযায়ী ঢাকা শহরে গণহত্যার মূল দায়িত্ব ছিল মেজর জেনারেল রাও ফরমান আলীর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4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" r="8057"/>
          <a:stretch/>
        </p:blipFill>
        <p:spPr>
          <a:xfrm>
            <a:off x="8332532" y="3053473"/>
            <a:ext cx="3270186" cy="20867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826" y="504352"/>
            <a:ext cx="3219300" cy="2136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0" r="9879"/>
          <a:stretch/>
        </p:blipFill>
        <p:spPr>
          <a:xfrm>
            <a:off x="934770" y="3145379"/>
            <a:ext cx="2968283" cy="196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50" y="3088450"/>
            <a:ext cx="3219300" cy="1997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32" y="482019"/>
            <a:ext cx="3219300" cy="2141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219652" y="5803060"/>
            <a:ext cx="9344342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 অনুযায়ী এগূলোর নিয়ন্ত্রণ ছিল হানাদার সৈন্যদের দায়িত্ব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41186" y="5150362"/>
            <a:ext cx="220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টেলিফোন এক্সচেঞ্জ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03072" y="2565230"/>
            <a:ext cx="1101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95018" y="2582501"/>
            <a:ext cx="2694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 শহরের যাতায়াত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1" y="474707"/>
            <a:ext cx="3199617" cy="2091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1219652" y="2486210"/>
            <a:ext cx="2436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গ্রেফতার 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1595659" y="5109755"/>
            <a:ext cx="1417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 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5383498" y="5085550"/>
            <a:ext cx="1539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স্টেট ব্যাংক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926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56095" y="5382708"/>
            <a:ext cx="8338783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অপারেশন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সার্চ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লাইট অনুযায়ী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গণহত্যার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6" t="68514" r="8316" b="5582"/>
          <a:stretch/>
        </p:blipFill>
        <p:spPr>
          <a:xfrm>
            <a:off x="4167095" y="643664"/>
            <a:ext cx="3857810" cy="36985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989685" y="4553748"/>
            <a:ext cx="4212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মেজর জেনারেল খাদিম হোসেন রাজা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43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95754" y="5459515"/>
            <a:ext cx="9594165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সার্বিকভাবে এই পরিকল্পনার তত্ত্বাবধান করেন গভর্নর 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জেনারেল টিক্কা খান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348" y="663783"/>
            <a:ext cx="3451274" cy="42713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1992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5589" y="661182"/>
            <a:ext cx="2447778" cy="707886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0652" y="3165231"/>
            <a:ext cx="6513341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হানাদার বাহিনীদের ২৫ মার্চের হত্যাযজ্ঞের পরিকল্পনার কয়েকটি বৈশিষ্ট্য লিখ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5754" y="2044317"/>
            <a:ext cx="2180492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25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956" y="520907"/>
            <a:ext cx="6080166" cy="40534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729132" y="4784187"/>
            <a:ext cx="6977576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 সৈন্যরা ২৫এ মার্চ রাত ১১.৩০ মিনিটে ঢাকা সেনানিবাস থেকে রাস্তায় বেরিয়ে পড়ে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78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16" y="571144"/>
            <a:ext cx="4696167" cy="44414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675249" y="5485274"/>
            <a:ext cx="11043138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আক্রমণের শিকার হয় মিছিলরত মুক্তিকামী বাঙালি,পিলখানা ও রাজারবাগ পুলিশ লাইন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25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26" y="1239401"/>
            <a:ext cx="4286250" cy="3103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8" y="1202282"/>
            <a:ext cx="4267200" cy="3140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77217" y="4712677"/>
            <a:ext cx="8351519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পাকিস্তানিদের আক্রমণ ঠেকানোর মত কোন অস্ত্র ছিল না। ফলে পাকিস্তানি সেনারা সে রাতেই বাঙালিদের নির্মম ভাবে হত্যা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77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73" y="497056"/>
            <a:ext cx="4391102" cy="2496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81827"/>
            <a:ext cx="4399128" cy="2496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73" y="3219900"/>
            <a:ext cx="4391102" cy="2562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219900"/>
            <a:ext cx="4399128" cy="2539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284990" y="5989073"/>
            <a:ext cx="987069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 সেনারা গুলি করে ঘুমন্ত ছাত্র ছাত্রীর উপর ব্যাপক হত্যাযজ্ঞ চালায়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94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254000">
              <a:solidFill>
                <a:schemeClr val="accent6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4573" y="3609809"/>
              <a:ext cx="4853353" cy="255454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মোছাঃ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মাকসুদা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খাতুন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 (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কর্নশুতী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মাদ্রাসা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কামারখন্দ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সিরাজগঞ্জ 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ই-মেইলঃ</a:t>
              </a:r>
              <a:r>
                <a:rPr lang="en-US" sz="20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maksuda</a:t>
              </a:r>
              <a:r>
                <a:rPr lang="en-US" sz="2000" dirty="0" smtClean="0">
                  <a:solidFill>
                    <a:srgbClr val="C00000"/>
                  </a:solidFill>
                  <a:latin typeface="Microsoft Tai Le" pitchFamily="34" charset="0"/>
                  <a:cs typeface="Microsoft Tai Le" pitchFamily="34" charset="0"/>
                </a:rPr>
                <a:t>20060</a:t>
              </a:r>
              <a:r>
                <a:rPr lang="en-US" sz="20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@gmail.com</a:t>
              </a:r>
              <a:endParaRPr lang="en-US" sz="2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4525" y="606168"/>
              <a:ext cx="2204291" cy="2822831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271151" y="3856031"/>
              <a:ext cx="4511040" cy="206210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৮ম</a:t>
              </a:r>
            </a:p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বাংলাদেশ ও বিশ্ব পরিচয়</a:t>
              </a:r>
            </a:p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 ৪০ মিনিট</a:t>
              </a:r>
            </a:p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03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/০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/২০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21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0578" y="1204912"/>
              <a:ext cx="3810000" cy="4448175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4" y="373970"/>
            <a:ext cx="2966918" cy="437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61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79285" y="5401101"/>
            <a:ext cx="6287519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২৫এ মার্চ রাত দেড়টায় বঙ্গবন্ধু কে তাঁর ৩২ নম্বর ধানমন্ডির বাসা থেকে পাকিস্তানিরা গ্রেফতার করে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2648472" y="1061508"/>
            <a:ext cx="6318332" cy="4132792"/>
            <a:chOff x="2350985" y="1061508"/>
            <a:chExt cx="6318332" cy="41327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985" y="1061508"/>
              <a:ext cx="3159166" cy="4132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0151" y="1061508"/>
              <a:ext cx="3159166" cy="4132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308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69242" y="600501"/>
            <a:ext cx="2552131" cy="769441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3886" y="1924334"/>
            <a:ext cx="244295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৭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7319" y="4025457"/>
            <a:ext cx="6196084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অপারেশন সার্চ লাইটের আওতায় সংঘঠিত গণহত্যার বর্ণনা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50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54388" y="464023"/>
            <a:ext cx="1310185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4056" y="1420837"/>
            <a:ext cx="9369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অপারেশন সার্চলাইট অনুযায়ী ঢাকা এবং ঢাকার বাইরে গণহত্যার দায়িত্ব কার ছিল?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3373" y="1944057"/>
            <a:ext cx="434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রাও ফরমান আলী এবং খাদিম হোসেন রাজা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4056" y="2405722"/>
            <a:ext cx="564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কোন কোন হলে পাকিস্তানিরা হত্যাযজ্ঞ চালায়?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7245" y="2920805"/>
            <a:ext cx="3671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জহুরুল হক,জগন্নাথ হল,রোকেয়া হল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4056" y="3374332"/>
            <a:ext cx="794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২৫এ মার্চ রাত্রেই ঢাকায় কত হাজার নিরীহ মানুষ কে হত্যা করা হয়?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4900" y="3881277"/>
            <a:ext cx="1838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থেকে ৮ হাজার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5920" y="4298653"/>
            <a:ext cx="7948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 ইয়াহিয়া খান কত তারিখে বঙ্গবন্ধু সাথে আলোচনার ভান করে?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4900" y="4821873"/>
            <a:ext cx="238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 মার্চ থেকে ২৪ মার্চ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4056" y="5267263"/>
            <a:ext cx="6924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৫) বঙ্গবন্ধু কে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25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মার্চ রাত কয়টার সময় গ্রেফতার করা হয়?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94900" y="5737066"/>
            <a:ext cx="156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রাত দেড়টায়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19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55595" y="627796"/>
            <a:ext cx="2047164" cy="707886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8179" y="4206416"/>
            <a:ext cx="6182436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২৫এ মার্চের নারকীয় হত্যাযজ্ঞ সম্পর্কে তোমার অনুভূতি নিজের ভাষায় লিখ।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28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25918" y="412488"/>
            <a:ext cx="1965278" cy="1015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24" y="2035422"/>
            <a:ext cx="6745184" cy="418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28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57" b="27700"/>
          <a:stretch/>
        </p:blipFill>
        <p:spPr>
          <a:xfrm>
            <a:off x="890954" y="1124547"/>
            <a:ext cx="4951827" cy="3761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4" b="27436"/>
          <a:stretch/>
        </p:blipFill>
        <p:spPr>
          <a:xfrm>
            <a:off x="6391423" y="1102973"/>
            <a:ext cx="4951827" cy="3782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62553" y="5064369"/>
            <a:ext cx="2208628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 পাকিস্তান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0481" y="5064369"/>
            <a:ext cx="2886221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 পাকিস্তান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29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38" y="3526765"/>
            <a:ext cx="3823716" cy="2326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440" y="3526765"/>
            <a:ext cx="3823716" cy="2326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38" y="986736"/>
            <a:ext cx="3823716" cy="22963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440" y="986736"/>
            <a:ext cx="3823716" cy="22963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4842" y="275962"/>
            <a:ext cx="4217159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6049" y="5968034"/>
            <a:ext cx="28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গুলো কিসের?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2713" y="5974883"/>
            <a:ext cx="1870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06848" y="5916967"/>
            <a:ext cx="368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 কত সালে হয়?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12713" y="5942661"/>
            <a:ext cx="1893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0435" y="5974883"/>
            <a:ext cx="7606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 কোন সময় গণহত্যার অভিযান শুরু হয়?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16161" y="6000577"/>
            <a:ext cx="3686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মার্চ কালো রাতের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49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2" grpId="0"/>
      <p:bldP spid="12" grpId="1"/>
      <p:bldP spid="13" grpId="0"/>
      <p:bldP spid="13" grpId="1"/>
      <p:bldP spid="15" grpId="0"/>
      <p:bldP spid="15" grpId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739661" y="2656005"/>
            <a:ext cx="5348068" cy="1015663"/>
            <a:chOff x="3739661" y="2656005"/>
            <a:chExt cx="5348068" cy="1015663"/>
          </a:xfrm>
        </p:grpSpPr>
        <p:sp>
          <p:nvSpPr>
            <p:cNvPr id="3" name="TextBox 2"/>
            <p:cNvSpPr txBox="1"/>
            <p:nvPr/>
          </p:nvSpPr>
          <p:spPr>
            <a:xfrm>
              <a:off x="3739661" y="2656005"/>
              <a:ext cx="53480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২৫এ মার্চের হত্যাযজ্ঞ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3818206" y="3629465"/>
              <a:ext cx="5190979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538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043" y="1612261"/>
            <a:ext cx="5239043" cy="858912"/>
          </a:xfrm>
          <a:ln w="3175">
            <a:noFill/>
          </a:ln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502" y="3260530"/>
            <a:ext cx="8544951" cy="2169600"/>
          </a:xfrm>
          <a:ln w="3175">
            <a:noFill/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অপারেশন সার্চলাইট কী তা বলতে পারবে,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গণহত্যা সম্পর্কে বলতে পারবে,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অপারেশন সার্চলাইটের ভয়াবহ রূপ বর্ণনা করতে পারবে।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74565" y="482965"/>
            <a:ext cx="1842868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68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bg1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60985" y="689316"/>
            <a:ext cx="240557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 উপকরণঃ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6362" y="3127327"/>
            <a:ext cx="6499275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মিলিটারির ছবি এবং মুক্তিযুদ্ধের ছবি অংকণ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7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48112" y="350396"/>
            <a:ext cx="5162842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25 march ১৯৭১ কালো রাত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3679" y="1359102"/>
            <a:ext cx="6644640" cy="4362058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250486" y="5891891"/>
            <a:ext cx="5981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টি তে আমরা কী দেখতে পেলাম?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2862" y="5818694"/>
            <a:ext cx="6176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25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মার্চের নৃশংস গণহত্যার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00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accent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68992" y="586855"/>
            <a:ext cx="212905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0052" y="3044279"/>
            <a:ext cx="4749421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অপারেশন সার্চ লাইট কী?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6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419</Words>
  <Application>Microsoft Office PowerPoint</Application>
  <PresentationFormat>Custom</PresentationFormat>
  <Paragraphs>71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এই পাঠ শেষে শিক্ষার্থীরা...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files</dc:creator>
  <cp:lastModifiedBy>Tajbir</cp:lastModifiedBy>
  <cp:revision>95</cp:revision>
  <dcterms:created xsi:type="dcterms:W3CDTF">2017-07-22T04:45:51Z</dcterms:created>
  <dcterms:modified xsi:type="dcterms:W3CDTF">2021-01-05T15:10:30Z</dcterms:modified>
</cp:coreProperties>
</file>