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wav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1" r:id="rId4"/>
  </p:sldMasterIdLst>
  <p:notesMasterIdLst>
    <p:notesMasterId r:id="rId20"/>
  </p:notesMasterIdLst>
  <p:sldIdLst>
    <p:sldId id="275" r:id="rId5"/>
    <p:sldId id="266" r:id="rId6"/>
    <p:sldId id="271" r:id="rId7"/>
    <p:sldId id="257" r:id="rId8"/>
    <p:sldId id="256" r:id="rId9"/>
    <p:sldId id="265" r:id="rId10"/>
    <p:sldId id="264" r:id="rId11"/>
    <p:sldId id="263" r:id="rId12"/>
    <p:sldId id="262" r:id="rId13"/>
    <p:sldId id="261" r:id="rId14"/>
    <p:sldId id="260" r:id="rId15"/>
    <p:sldId id="258" r:id="rId16"/>
    <p:sldId id="274" r:id="rId17"/>
    <p:sldId id="27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FAB06-40EC-4FF1-BB9E-0C567CE4485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DF8F4-4CE9-47DD-ADD7-18B17D93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0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065A-6D54-4280-84B2-6AC4A6B7075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0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065A-6D54-4280-84B2-6AC4A6B70752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01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A11-3274-4A9F-AB27-4CFDB8EF8BBE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0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FB45F-2DBF-42DB-B7DF-B58296133DD8}" type="slidenum">
              <a:rPr lang="en-US" smtClean="0">
                <a:solidFill>
                  <a:prstClr val="black"/>
                </a:solidFill>
                <a:cs typeface="Arial"/>
                <a:sym typeface="Arial"/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76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065A-6D54-4280-84B2-6AC4A6B7075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065A-6D54-4280-84B2-6AC4A6B7075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5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065A-6D54-4280-84B2-6AC4A6B7075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065A-6D54-4280-84B2-6AC4A6B7075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0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065A-6D54-4280-84B2-6AC4A6B7075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5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065A-6D54-4280-84B2-6AC4A6B70752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68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065A-6D54-4280-84B2-6AC4A6B7075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5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9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0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5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5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3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1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7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43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43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15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56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2048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74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1723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52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23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16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6248401"/>
            <a:ext cx="103632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9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1/7/2021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338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1/7/2021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600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1/7/2021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033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1/7/2021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44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1/7/2021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033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1/7/2021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370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1/7/2021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168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1/7/2021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854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1/7/2021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131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1/7/2021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56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80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267F322B-5EE7-48BE-841B-BB16BDCB9F9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1/7/2021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B21453A-CF9E-4A29-B85B-3763D3F043B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034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43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32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47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9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52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69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69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21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0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80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7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0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362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696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683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728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6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4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7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7A65-8D6D-469B-8E75-95721895317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E9C2-C2A5-463E-AB17-A81619AE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51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>
                <a:defRPr/>
              </a:pPr>
              <a:t>1/7/2021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1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08195D-5E40-4907-9AE8-3D75DFC8C277}" type="datetimeFigureOut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1/7/2021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5FFFA6-F22F-487D-8ADD-609446267B76}" type="slidenum">
              <a:rPr lang="en-US" smtClean="0">
                <a:solidFill>
                  <a:srgbClr val="69646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81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microsoft.com/office/2007/relationships/media" Target="../media/media2.wma"/><Relationship Id="rId7" Type="http://schemas.openxmlformats.org/officeDocument/2006/relationships/audio" Target="../media/audio2.wav"/><Relationship Id="rId12" Type="http://schemas.openxmlformats.org/officeDocument/2006/relationships/image" Target="../media/image21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9.png"/><Relationship Id="rId4" Type="http://schemas.openxmlformats.org/officeDocument/2006/relationships/audio" Target="../media/media2.wma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77" t="20549" r="10176" b="13352"/>
          <a:stretch/>
        </p:blipFill>
        <p:spPr>
          <a:xfrm>
            <a:off x="515396" y="207818"/>
            <a:ext cx="11193481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5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8986" y="5568043"/>
            <a:ext cx="12192000" cy="1289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8929"/>
              </a:avLst>
            </a:prstTxWarp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খান মোঃ মাহবুবুবর রহমান,(প্রভাষক অর্থনীতি)</a:t>
            </a:r>
            <a:endParaRPr lang="bn-BD" sz="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  <a:p>
            <a:r>
              <a:rPr lang="bn-BD" sz="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কলেজ, মহেশপুর, ঝিনাইদাহ)</a:t>
            </a:r>
            <a:endParaRPr lang="en-US" sz="1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36" y="1247041"/>
            <a:ext cx="5227094" cy="4075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014" y="1247041"/>
            <a:ext cx="5498992" cy="399379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95534" y="0"/>
            <a:ext cx="12096466" cy="941696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Imperfect Complementary Goods- </a:t>
            </a:r>
            <a:r>
              <a:rPr lang="en-US" sz="4000" dirty="0" err="1" smtClean="0">
                <a:solidFill>
                  <a:srgbClr val="FFFF00"/>
                </a:solidFill>
              </a:rPr>
              <a:t>এর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উদাহরণ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8986" y="5568043"/>
            <a:ext cx="12192000" cy="1289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8929"/>
              </a:avLst>
            </a:prstTxWarp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খান মোঃ মাহবুবুবর রহমান,(প্রভাষক অর্থনীতি)</a:t>
            </a:r>
            <a:endParaRPr lang="bn-BD" sz="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  <a:p>
            <a:r>
              <a:rPr lang="bn-BD" sz="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কলেজ, মহেশপুর, ঝিনাইদাহ)</a:t>
            </a:r>
            <a:endParaRPr lang="en-US" sz="1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481" y="545910"/>
            <a:ext cx="5715446" cy="4585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34" y="545910"/>
            <a:ext cx="5186147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8986" y="5568043"/>
            <a:ext cx="12192000" cy="1289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8929"/>
              </a:avLst>
            </a:prstTxWarp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খান মোঃ মাহবুবুবর রহমান,(প্রভাষক অর্থনীতি)</a:t>
            </a:r>
            <a:endParaRPr lang="bn-BD" sz="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  <a:p>
            <a:r>
              <a:rPr lang="bn-BD" sz="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কলেজ, মহেশপুর, ঝিনাইদাহ)</a:t>
            </a:r>
            <a:endParaRPr lang="en-US" sz="1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3" y="5568043"/>
            <a:ext cx="12047481" cy="1264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4" y="641445"/>
            <a:ext cx="12047480" cy="4760738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95533" y="0"/>
            <a:ext cx="11973636" cy="762188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পরিবর্তক</a:t>
            </a:r>
            <a:r>
              <a:rPr lang="en-US" sz="4400" dirty="0" smtClean="0">
                <a:solidFill>
                  <a:srgbClr val="FFFF00"/>
                </a:solidFill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</a:rPr>
              <a:t>পরিপূরক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দ্রব্যের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মধ্যে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পার্থক্যঃ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7855" y="121469"/>
            <a:ext cx="184771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8126" y="633723"/>
            <a:ext cx="23711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1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(অপসনে ক্লিক করতে হবে)</a:t>
            </a:r>
            <a:endParaRPr lang="en-US" sz="21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621" y="1529531"/>
            <a:ext cx="873636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১।কলম ও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260" y="2474842"/>
            <a:ext cx="2459349" cy="45037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পরিবর্তক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8610" y="2458770"/>
            <a:ext cx="2478940" cy="450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66560" y="2474842"/>
            <a:ext cx="2361908" cy="450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ভেবলেন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3076" y="2472348"/>
            <a:ext cx="2107958" cy="450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নিকৃষ্ট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32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843" y="499650"/>
            <a:ext cx="2318134" cy="1690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610" y="945328"/>
            <a:ext cx="1490601" cy="1440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325" y="898098"/>
            <a:ext cx="1490601" cy="14403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610" y="872776"/>
            <a:ext cx="1490601" cy="1440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141" y="3119936"/>
            <a:ext cx="1194338" cy="1158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762" y="3100484"/>
            <a:ext cx="978493" cy="10928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5621" y="3370605"/>
            <a:ext cx="8736360" cy="30162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কফি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</a:t>
            </a:r>
            <a:r>
              <a:rPr lang="bn-IN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পরিবর্তক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bn-BD" sz="3200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ভেবলেন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2700" dirty="0">
              <a:solidFill>
                <a:prstClr val="white"/>
              </a:solidFill>
            </a:endParaRPr>
          </a:p>
          <a:p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9808" y="5921282"/>
            <a:ext cx="1566081" cy="419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7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24264" y="5891964"/>
            <a:ext cx="1843304" cy="419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IN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212238" y="5830460"/>
            <a:ext cx="1679882" cy="507831"/>
            <a:chOff x="6574089" y="5547328"/>
            <a:chExt cx="2041860" cy="6771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8963" y="5559433"/>
              <a:ext cx="1956986" cy="57307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574089" y="5547328"/>
              <a:ext cx="18776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7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2700" dirty="0" smtClean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</a:t>
              </a:r>
              <a:endParaRPr lang="en-US" sz="2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53037" y="5908478"/>
            <a:ext cx="1934468" cy="507831"/>
            <a:chOff x="8702649" y="5908899"/>
            <a:chExt cx="2579291" cy="67710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5528" y="5919210"/>
              <a:ext cx="2256971" cy="57307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702649" y="5908899"/>
              <a:ext cx="2579291" cy="677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7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(ঘ) </a:t>
              </a:r>
              <a:r>
                <a:rPr lang="en-US" sz="2700" dirty="0" err="1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27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ii</a:t>
              </a:r>
              <a:r>
                <a:rPr lang="bn-IN" sz="27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7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iii</a:t>
              </a:r>
              <a:r>
                <a:rPr lang="bn-IN" sz="2700" dirty="0">
                  <a:solidFill>
                    <a:prstClr val="white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7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651" y="3091874"/>
            <a:ext cx="978493" cy="10928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691" y="3120601"/>
            <a:ext cx="978493" cy="109280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19310" y="1389651"/>
            <a:ext cx="457200" cy="4572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17749" y="3416048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-323166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prstClr val="white"/>
                </a:solidFill>
              </a:rPr>
              <a:t>.৩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repeatCount="300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5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5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5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6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09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02828"/>
            <a:ext cx="11740243" cy="5551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50134"/>
              </a:avLst>
            </a:prstTxWarp>
            <a:spAutoFit/>
          </a:bodyPr>
          <a:lstStyle/>
          <a:p>
            <a:pPr>
              <a:defRPr/>
            </a:pPr>
            <a:r>
              <a:rPr lang="bn-IN" sz="2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অনলাইন ক্লাসে</a:t>
            </a:r>
            <a:r>
              <a:rPr lang="en-US" sz="2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7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0251" y="688728"/>
            <a:ext cx="11586949" cy="2368371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white"/>
                </a:solidFill>
              </a:rPr>
              <a:t>নিম্ন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লিখিত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দ্রব্য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গুলো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কোনটি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কোন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দ্রব্য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তা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পৃথক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করে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খাতায়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লিখবে</a:t>
            </a:r>
            <a:r>
              <a:rPr lang="en-US" sz="2800" dirty="0" smtClean="0">
                <a:solidFill>
                  <a:prstClr val="white"/>
                </a:solidFill>
              </a:rPr>
              <a:t>।</a:t>
            </a:r>
          </a:p>
          <a:p>
            <a:pPr algn="ctr"/>
            <a:endParaRPr lang="en-US" sz="2800" dirty="0" smtClean="0">
              <a:solidFill>
                <a:prstClr val="white"/>
              </a:solidFill>
            </a:endParaRP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১। </a:t>
            </a:r>
            <a:r>
              <a:rPr lang="en-US" sz="2800" dirty="0" err="1" smtClean="0">
                <a:solidFill>
                  <a:prstClr val="white"/>
                </a:solidFill>
              </a:rPr>
              <a:t>কলম</a:t>
            </a:r>
            <a:r>
              <a:rPr lang="en-US" sz="2800" dirty="0" smtClean="0">
                <a:solidFill>
                  <a:prstClr val="white"/>
                </a:solidFill>
              </a:rPr>
              <a:t> ও </a:t>
            </a:r>
            <a:r>
              <a:rPr lang="en-US" sz="2800" dirty="0" err="1" smtClean="0">
                <a:solidFill>
                  <a:prstClr val="white"/>
                </a:solidFill>
              </a:rPr>
              <a:t>কালি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smtClean="0">
                <a:solidFill>
                  <a:prstClr val="white"/>
                </a:solidFill>
              </a:rPr>
              <a:t>২। </a:t>
            </a:r>
            <a:r>
              <a:rPr lang="en-US" sz="2800" dirty="0" err="1" smtClean="0">
                <a:solidFill>
                  <a:prstClr val="white"/>
                </a:solidFill>
              </a:rPr>
              <a:t>চা</a:t>
            </a:r>
            <a:r>
              <a:rPr lang="en-US" sz="2800" dirty="0" smtClean="0">
                <a:solidFill>
                  <a:prstClr val="white"/>
                </a:solidFill>
              </a:rPr>
              <a:t> ও </a:t>
            </a:r>
            <a:r>
              <a:rPr lang="en-US" sz="2800" dirty="0" err="1" smtClean="0">
                <a:solidFill>
                  <a:prstClr val="white"/>
                </a:solidFill>
              </a:rPr>
              <a:t>কফি</a:t>
            </a:r>
            <a:r>
              <a:rPr lang="en-US" sz="2800" dirty="0" smtClean="0">
                <a:solidFill>
                  <a:prstClr val="white"/>
                </a:solidFill>
              </a:rPr>
              <a:t> ৩। </a:t>
            </a:r>
            <a:r>
              <a:rPr lang="en-US" sz="2800" dirty="0" err="1" smtClean="0">
                <a:solidFill>
                  <a:prstClr val="white"/>
                </a:solidFill>
              </a:rPr>
              <a:t>কলম</a:t>
            </a:r>
            <a:r>
              <a:rPr lang="en-US" sz="2800" dirty="0" smtClean="0">
                <a:solidFill>
                  <a:prstClr val="white"/>
                </a:solidFill>
              </a:rPr>
              <a:t> ও </a:t>
            </a:r>
            <a:r>
              <a:rPr lang="en-US" sz="2800" dirty="0" err="1" smtClean="0">
                <a:solidFill>
                  <a:prstClr val="white"/>
                </a:solidFill>
              </a:rPr>
              <a:t>কাগজ</a:t>
            </a:r>
            <a:r>
              <a:rPr lang="en-US" sz="2800" dirty="0" smtClean="0">
                <a:solidFill>
                  <a:prstClr val="white"/>
                </a:solidFill>
              </a:rPr>
              <a:t> ৪। </a:t>
            </a:r>
            <a:r>
              <a:rPr lang="en-US" sz="2800" dirty="0" err="1" smtClean="0">
                <a:solidFill>
                  <a:prstClr val="white"/>
                </a:solidFill>
              </a:rPr>
              <a:t>গাড়ি</a:t>
            </a:r>
            <a:r>
              <a:rPr lang="en-US" sz="2800" dirty="0" smtClean="0">
                <a:solidFill>
                  <a:prstClr val="white"/>
                </a:solidFill>
              </a:rPr>
              <a:t> ও </a:t>
            </a:r>
            <a:r>
              <a:rPr lang="en-US" sz="2800" dirty="0" err="1" smtClean="0">
                <a:solidFill>
                  <a:prstClr val="white"/>
                </a:solidFill>
              </a:rPr>
              <a:t>পেট্রোল</a:t>
            </a:r>
            <a:endParaRPr lang="en-US" sz="2800" dirty="0" smtClean="0">
              <a:solidFill>
                <a:prstClr val="white"/>
              </a:solidFill>
            </a:endParaRPr>
          </a:p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৫। </a:t>
            </a:r>
            <a:r>
              <a:rPr lang="en-US" sz="2800" dirty="0" err="1" smtClean="0">
                <a:solidFill>
                  <a:prstClr val="white"/>
                </a:solidFill>
              </a:rPr>
              <a:t>চিনি</a:t>
            </a:r>
            <a:r>
              <a:rPr lang="en-US" sz="2800" dirty="0" smtClean="0">
                <a:solidFill>
                  <a:prstClr val="white"/>
                </a:solidFill>
              </a:rPr>
              <a:t> ও </a:t>
            </a:r>
            <a:r>
              <a:rPr lang="en-US" sz="2800" dirty="0" err="1" smtClean="0">
                <a:solidFill>
                  <a:prstClr val="white"/>
                </a:solidFill>
              </a:rPr>
              <a:t>গুড়</a:t>
            </a:r>
            <a:r>
              <a:rPr lang="en-US" sz="2800" dirty="0" smtClean="0">
                <a:solidFill>
                  <a:prstClr val="white"/>
                </a:solidFill>
              </a:rPr>
              <a:t> ৬। </a:t>
            </a:r>
            <a:r>
              <a:rPr lang="en-US" sz="2800" dirty="0" err="1" smtClean="0">
                <a:solidFill>
                  <a:prstClr val="white"/>
                </a:solidFill>
              </a:rPr>
              <a:t>ডান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পা</a:t>
            </a:r>
            <a:r>
              <a:rPr lang="en-US" sz="2800" dirty="0" smtClean="0">
                <a:solidFill>
                  <a:prstClr val="white"/>
                </a:solidFill>
              </a:rPr>
              <a:t> ও </a:t>
            </a:r>
            <a:r>
              <a:rPr lang="en-US" sz="2800" dirty="0" err="1" smtClean="0">
                <a:solidFill>
                  <a:prstClr val="white"/>
                </a:solidFill>
              </a:rPr>
              <a:t>বাম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পায়ের</a:t>
            </a:r>
            <a:r>
              <a:rPr lang="en-US" sz="2800" dirty="0" smtClean="0">
                <a:solidFill>
                  <a:prstClr val="white"/>
                </a:solidFill>
              </a:rPr>
              <a:t> স্যাণ্ডেল।৭। </a:t>
            </a:r>
            <a:r>
              <a:rPr lang="en-US" sz="2800" dirty="0" err="1" smtClean="0">
                <a:solidFill>
                  <a:prstClr val="white"/>
                </a:solidFill>
              </a:rPr>
              <a:t>ইট</a:t>
            </a:r>
            <a:r>
              <a:rPr lang="en-US" sz="2800" dirty="0" smtClean="0">
                <a:solidFill>
                  <a:prstClr val="white"/>
                </a:solidFill>
              </a:rPr>
              <a:t> ও </a:t>
            </a:r>
            <a:r>
              <a:rPr lang="en-US" sz="2800" dirty="0" err="1" smtClean="0">
                <a:solidFill>
                  <a:prstClr val="white"/>
                </a:solidFill>
              </a:rPr>
              <a:t>সিমেন্ট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4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419" y="2066788"/>
            <a:ext cx="5792384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</a:t>
            </a:r>
          </a:p>
          <a:p>
            <a:pPr algn="ctr"/>
            <a:r>
              <a:rPr lang="en-U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01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74" t="22173" r="11737" b="15923"/>
          <a:stretch/>
        </p:blipFill>
        <p:spPr>
          <a:xfrm>
            <a:off x="36638" y="0"/>
            <a:ext cx="121553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8986" y="5568043"/>
            <a:ext cx="12192000" cy="1289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8929"/>
              </a:avLst>
            </a:prstTxWarp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খান মোঃ মাহবুবুবর রহমান,(প্রভাষক অর্থনীতি)</a:t>
            </a:r>
            <a:endParaRPr lang="bn-BD" sz="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  <a:p>
            <a:r>
              <a:rPr lang="bn-BD" sz="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কলেজ, মহেশপুর, ঝিনাইদাহ)</a:t>
            </a:r>
            <a:endParaRPr lang="en-US" sz="1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982855" y="158751"/>
            <a:ext cx="3628571" cy="1386114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পরিচিতি</a:t>
            </a:r>
            <a:endParaRPr lang="en-US" sz="6000" b="1" dirty="0"/>
          </a:p>
        </p:txBody>
      </p:sp>
      <p:sp>
        <p:nvSpPr>
          <p:cNvPr id="5" name="Horizontal Scroll 4"/>
          <p:cNvSpPr/>
          <p:nvPr/>
        </p:nvSpPr>
        <p:spPr>
          <a:xfrm>
            <a:off x="304798" y="2380343"/>
            <a:ext cx="4383315" cy="2714172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খান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মোঃমাহবুবুর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রহমান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প্রভাষক</a:t>
            </a:r>
            <a:r>
              <a:rPr lang="en-US" sz="2000" dirty="0" smtClean="0">
                <a:solidFill>
                  <a:srgbClr val="FFFF00"/>
                </a:solidFill>
              </a:rPr>
              <a:t> ( </a:t>
            </a:r>
            <a:r>
              <a:rPr lang="en-US" sz="2000" dirty="0" err="1" smtClean="0">
                <a:solidFill>
                  <a:srgbClr val="FFFF00"/>
                </a:solidFill>
              </a:rPr>
              <a:t>অর্থনীতি</a:t>
            </a:r>
            <a:r>
              <a:rPr lang="en-US" sz="2000" dirty="0" smtClean="0">
                <a:solidFill>
                  <a:srgbClr val="FFFF00"/>
                </a:solidFill>
              </a:rPr>
              <a:t> )</a:t>
            </a: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মহেশপুর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পৌর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মহিলা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কলেজ</a:t>
            </a:r>
            <a:r>
              <a:rPr lang="en-US" sz="2000" dirty="0" smtClean="0">
                <a:solidFill>
                  <a:srgbClr val="FFFF00"/>
                </a:solidFill>
              </a:rPr>
              <a:t>।</a:t>
            </a:r>
          </a:p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মহেশপুর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ঝিনাইদহ</a:t>
            </a:r>
            <a:r>
              <a:rPr lang="en-US" sz="2000" dirty="0" smtClean="0">
                <a:solidFill>
                  <a:srgbClr val="FFFF00"/>
                </a:solidFill>
              </a:rPr>
              <a:t>।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E-mail : khanmahbub1974@gmail.com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3" y="5077837"/>
            <a:ext cx="11438325" cy="1321771"/>
          </a:xfrm>
          <a:prstGeom prst="rect">
            <a:avLst/>
          </a:prstGeom>
          <a:solidFill>
            <a:schemeClr val="tx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defTabSz="514350">
              <a:defRPr/>
            </a:pPr>
            <a:r>
              <a:rPr lang="en-US" sz="1000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Arial"/>
              </a:rPr>
              <a:t>পরিবর্তক</a:t>
            </a:r>
            <a:r>
              <a:rPr lang="en-US" sz="10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Arial"/>
              </a:rPr>
              <a:t> ও </a:t>
            </a:r>
            <a:r>
              <a:rPr lang="en-US" sz="1000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Arial"/>
              </a:rPr>
              <a:t>পরিপূরক</a:t>
            </a:r>
            <a:r>
              <a:rPr lang="en-US" sz="10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US" sz="1000" b="1" cap="all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Arial"/>
              </a:rPr>
              <a:t>দ্রব্য</a:t>
            </a:r>
            <a:endParaRPr lang="en-US" sz="105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208" y="-3"/>
            <a:ext cx="11421240" cy="7393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ctr" defTabSz="514350">
              <a:defRPr/>
            </a:pPr>
            <a:r>
              <a:rPr lang="bn-BD" sz="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Arial"/>
              </a:rPr>
              <a:t>আজকেরপাঠ</a:t>
            </a:r>
            <a:endParaRPr lang="en-US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-274320" y="-502343"/>
            <a:ext cx="12466319" cy="5023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760">
              <a:solidFill>
                <a:prstClr val="white"/>
              </a:solidFill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74320" y="0"/>
            <a:ext cx="472443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76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11636449" y="0"/>
            <a:ext cx="506609" cy="6857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76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74321" y="6399612"/>
            <a:ext cx="12417379" cy="4583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76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77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8986" y="5568043"/>
            <a:ext cx="12192000" cy="1289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8929"/>
              </a:avLst>
            </a:prstTxWarp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 মোঃ মাহবুবুবর রহমান,(প্রভাষক অর্থনীতি)</a:t>
            </a:r>
            <a:endParaRPr lang="bn-BD" sz="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  <a:p>
            <a:r>
              <a:rPr lang="bn-BD" sz="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কলেজ, মহেশপুর, ঝিনাইদাহ)</a:t>
            </a:r>
            <a:endParaRPr lang="en-US" sz="1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700" y="-103412"/>
            <a:ext cx="324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শিখনফল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86603" y="627796"/>
            <a:ext cx="11668835" cy="5076967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-------</a:t>
            </a:r>
          </a:p>
          <a:p>
            <a:pPr algn="ctr"/>
            <a:endParaRPr lang="en-US" dirty="0" smtClean="0"/>
          </a:p>
          <a:p>
            <a:r>
              <a:rPr lang="en-US" sz="2400" dirty="0" smtClean="0"/>
              <a:t>১</a:t>
            </a:r>
            <a:r>
              <a:rPr lang="en-US" sz="3200" dirty="0" smtClean="0"/>
              <a:t>। </a:t>
            </a:r>
            <a:r>
              <a:rPr lang="en-US" sz="3200" dirty="0" err="1" smtClean="0"/>
              <a:t>পরিবর্তক</a:t>
            </a:r>
            <a:r>
              <a:rPr lang="en-US" sz="3200" dirty="0" smtClean="0"/>
              <a:t> </a:t>
            </a:r>
            <a:r>
              <a:rPr lang="en-US" sz="3200" dirty="0" err="1" smtClean="0"/>
              <a:t>দ্রব্য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endParaRPr lang="en-US" sz="3200" dirty="0" smtClean="0"/>
          </a:p>
          <a:p>
            <a:r>
              <a:rPr lang="en-US" sz="3200" dirty="0" smtClean="0"/>
              <a:t>২।পরিপূরক </a:t>
            </a:r>
            <a:r>
              <a:rPr lang="en-US" sz="3200" dirty="0" err="1" smtClean="0"/>
              <a:t>দ্রব্য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 ।</a:t>
            </a:r>
          </a:p>
          <a:p>
            <a:endParaRPr lang="en-US" sz="3200" dirty="0" smtClean="0"/>
          </a:p>
          <a:p>
            <a:r>
              <a:rPr lang="en-US" sz="2800" dirty="0" smtClean="0"/>
              <a:t>৩। </a:t>
            </a:r>
            <a:r>
              <a:rPr lang="en-US" sz="2800" dirty="0" err="1" smtClean="0"/>
              <a:t>পরিপূরক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পরিবর্তক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দ্রব্যের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পার্থক্য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54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352" r="33497" b="7137"/>
          <a:stretch/>
        </p:blipFill>
        <p:spPr>
          <a:xfrm>
            <a:off x="341195" y="272955"/>
            <a:ext cx="11491415" cy="6332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196" y="3439235"/>
            <a:ext cx="1149141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</a:t>
            </a:r>
            <a:r>
              <a:rPr lang="en-US" sz="3600" dirty="0" err="1" smtClean="0"/>
              <a:t>পরিবর্তক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দ্রব্য</a:t>
            </a:r>
            <a:r>
              <a:rPr lang="en-US" sz="3600" dirty="0" smtClean="0"/>
              <a:t> ২ </a:t>
            </a:r>
            <a:r>
              <a:rPr lang="en-US" sz="3600" dirty="0" err="1" smtClean="0"/>
              <a:t>প্রকার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যথাঃ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409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82" y="3138490"/>
            <a:ext cx="11781773" cy="2924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8986" y="5568043"/>
            <a:ext cx="12192000" cy="1289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8929"/>
              </a:avLst>
            </a:prstTxWarp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খান মোঃ </a:t>
            </a:r>
            <a:r>
              <a:rPr lang="bn-BD" sz="1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মাহবুবু</a:t>
            </a:r>
            <a:r>
              <a:rPr lang="en-US" sz="1600" b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1600" b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রহমান,(প্রভাষক অর্থনীতি)</a:t>
            </a:r>
            <a:endParaRPr lang="bn-BD" sz="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  <a:p>
            <a:r>
              <a:rPr lang="bn-BD" sz="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কলেজ, মহেশপুর, ঝিনাইদাহ)</a:t>
            </a:r>
            <a:endParaRPr lang="en-US" sz="1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165" y="68945"/>
            <a:ext cx="11713698" cy="30400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165" y="98474"/>
            <a:ext cx="5705668" cy="829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Perfect Substitute Goods- </a:t>
            </a:r>
            <a:r>
              <a:rPr lang="en-US" sz="2400" dirty="0" err="1" smtClean="0">
                <a:solidFill>
                  <a:srgbClr val="FFFF00"/>
                </a:solidFill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উদাহরণ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8986" y="5568043"/>
            <a:ext cx="12192000" cy="1289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8929"/>
              </a:avLst>
            </a:prstTxWarp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খান মোঃ মাহবুবুবর রহমান,(প্রভাষক অর্থনীতি)</a:t>
            </a:r>
            <a:endParaRPr lang="bn-BD" sz="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  <a:p>
            <a:r>
              <a:rPr lang="bn-BD" sz="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কলেজ, মহেশপুর, ঝিনাইদাহ)</a:t>
            </a:r>
            <a:endParaRPr lang="en-US" sz="1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6" y="1548140"/>
            <a:ext cx="5636524" cy="3004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8986" y="0"/>
            <a:ext cx="1198116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Imperfect Substitute Goods-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উদাহরণ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865" y="1548140"/>
            <a:ext cx="6005313" cy="30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375" y="225188"/>
            <a:ext cx="11268013" cy="5660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75" y="5568044"/>
            <a:ext cx="11268013" cy="11485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8929"/>
              </a:avLst>
            </a:prstTxWarp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খান মোঃ মাহবুবুবর রহমান,(প্রভাষক অর্থনীতি)</a:t>
            </a:r>
            <a:endParaRPr lang="bn-BD" sz="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  <a:p>
            <a:r>
              <a:rPr lang="bn-BD" sz="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কলেজ, মহেশপুর, ঝিনাইদাহ)</a:t>
            </a:r>
            <a:endParaRPr lang="en-US" sz="1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5" y="3055393"/>
            <a:ext cx="1126801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            </a:t>
            </a:r>
            <a:r>
              <a:rPr lang="en-US" sz="2800" dirty="0" err="1" smtClean="0">
                <a:solidFill>
                  <a:srgbClr val="002060"/>
                </a:solidFill>
              </a:rPr>
              <a:t>পরিপূরক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দ্রব্য</a:t>
            </a:r>
            <a:r>
              <a:rPr lang="en-US" sz="2800" dirty="0" smtClean="0">
                <a:solidFill>
                  <a:srgbClr val="002060"/>
                </a:solidFill>
              </a:rPr>
              <a:t> ২ </a:t>
            </a:r>
            <a:r>
              <a:rPr lang="en-US" sz="2800" dirty="0" err="1" smtClean="0">
                <a:solidFill>
                  <a:srgbClr val="002060"/>
                </a:solidFill>
              </a:rPr>
              <a:t>প্রকার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যথা</a:t>
            </a:r>
            <a:r>
              <a:rPr lang="en-US" sz="2800" dirty="0" err="1">
                <a:solidFill>
                  <a:srgbClr val="002060"/>
                </a:solidFill>
              </a:rPr>
              <a:t>ঃ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dk1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8986" y="5568043"/>
            <a:ext cx="12192000" cy="1289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8929"/>
              </a:avLst>
            </a:prstTxWarp>
            <a:spAutoFit/>
          </a:bodyPr>
          <a:lstStyle/>
          <a:p>
            <a:r>
              <a:rPr lang="bn-BD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খান মোঃ মাহবুবুবর রহমান,(প্রভাষক অর্থনীতি)</a:t>
            </a:r>
            <a:endParaRPr lang="bn-BD" sz="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</a:p>
          <a:p>
            <a:r>
              <a:rPr lang="bn-BD" sz="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কলেজ, মহেশপুর, ঝিনাইদাহ)</a:t>
            </a:r>
            <a:endParaRPr lang="en-US" sz="1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5653" y="1351129"/>
            <a:ext cx="5595583" cy="3821373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0" y="0"/>
            <a:ext cx="12143013" cy="1214651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Perfect Complementary goods –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উদাহরণ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2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Sl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496</Words>
  <Application>Microsoft Office PowerPoint</Application>
  <PresentationFormat>Widescreen</PresentationFormat>
  <Paragraphs>94</Paragraphs>
  <Slides>15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NikoshBAN</vt:lpstr>
      <vt:lpstr>Vrinda</vt:lpstr>
      <vt:lpstr>Wingdings 3</vt:lpstr>
      <vt:lpstr>Office Theme</vt:lpstr>
      <vt:lpstr>15_Slice</vt:lpstr>
      <vt:lpstr>3_Office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</dc:creator>
  <cp:lastModifiedBy>mahbub</cp:lastModifiedBy>
  <cp:revision>37</cp:revision>
  <dcterms:created xsi:type="dcterms:W3CDTF">2020-12-01T01:27:43Z</dcterms:created>
  <dcterms:modified xsi:type="dcterms:W3CDTF">2021-01-07T03:53:26Z</dcterms:modified>
</cp:coreProperties>
</file>