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61" r:id="rId9"/>
    <p:sldId id="262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862628"/>
    <a:srgbClr val="2D0FE1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577A6-3B4F-48AF-AD6A-0BADC4CB149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A46CB-1133-472B-BD73-FAC86FE4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46CB-1133-472B-BD73-FAC86FE4B0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0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2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0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9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7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7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4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9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8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5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88B9-7131-420D-95C2-46B05A688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88B9-7131-420D-95C2-46B05A688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A127A-4578-4586-B1A3-16FC7313B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83" y="1086678"/>
            <a:ext cx="5115339" cy="4121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" y="0"/>
            <a:ext cx="2418987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925878" y="-1"/>
            <a:ext cx="225648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4368" y="-4912703"/>
            <a:ext cx="1524000" cy="11330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8635" y="617608"/>
            <a:ext cx="1540019" cy="10986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4103" y="3969484"/>
            <a:ext cx="5141845" cy="14639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0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0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2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095" y="3485321"/>
            <a:ext cx="11211339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8643" y="0"/>
            <a:ext cx="7885044" cy="257092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5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0925" y="3284175"/>
            <a:ext cx="103625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3104942"/>
            <a:ext cx="1340893" cy="914400"/>
          </a:xfrm>
          <a:prstGeom prst="rightArrow">
            <a:avLst/>
          </a:prstGeom>
          <a:solidFill>
            <a:srgbClr val="FF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4118964"/>
            <a:ext cx="1354647" cy="902743"/>
          </a:xfrm>
          <a:prstGeom prst="rightArrow">
            <a:avLst/>
          </a:prstGeom>
          <a:solidFill>
            <a:schemeClr val="bg2">
              <a:lumMod val="1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3754" y="5256968"/>
            <a:ext cx="1340893" cy="914400"/>
          </a:xfrm>
          <a:prstGeom prst="rightArrow">
            <a:avLst/>
          </a:prstGeom>
          <a:solidFill>
            <a:srgbClr val="E02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0925" y="2525326"/>
            <a:ext cx="5197569" cy="46402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শিক্ষার্থীরা...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5311" y="490330"/>
            <a:ext cx="6453808" cy="1740171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2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3478" y="1895060"/>
            <a:ext cx="7885044" cy="257092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3819651"/>
            <a:ext cx="24383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3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8331" y="0"/>
            <a:ext cx="5009322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5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5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3330"/>
            <a:ext cx="1219200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গুন,যার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সিদ্ধান্ত,ইচ্ছা,মতামত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আচার-আচরণকে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যায়।আর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প্রক্রিয়া,কাঠামো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প্রয়োগ,বিকাশ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মালিকানা,পেশা,শিক্ষা,ভূমি,জেন্ডার,বংশ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মর্যাদা,সামাজিক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হ।এর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ব্যক্তি,গোষ্টী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ক্রিয়াশীল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কাঠামোকে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যায়।যথাঃ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1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4174" y="0"/>
            <a:ext cx="7235687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5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5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5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5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7165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/>
              <a:t>	</a:t>
            </a:r>
            <a:r>
              <a:rPr lang="en-US" sz="4800" dirty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4800" dirty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800" dirty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ব্যবস্থা,প্রশাসন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করে,আর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কিরূপে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বাস্তবায়িত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সমন্বয়ই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কাঠামো।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বলে।গ্রামীণ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7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5564" y="-23576"/>
            <a:ext cx="5764697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1199"/>
            <a:ext cx="12192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মাধ্যমে।আর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ক্ষমতা,যার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পারে।তার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বাহ্যিক।নিচে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ছকাকারে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8452" y="2035960"/>
            <a:ext cx="515509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23720" y="2577250"/>
            <a:ext cx="1" cy="3713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773016" y="2913665"/>
            <a:ext cx="6645966" cy="5300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92894" y="2966674"/>
            <a:ext cx="0" cy="39756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405730" y="2926917"/>
            <a:ext cx="0" cy="36292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3953833"/>
            <a:ext cx="5764696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গুনাবলী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সমাজসেবা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বিচক্ষণতা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91746" y="3311232"/>
            <a:ext cx="1802295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24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2400" dirty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>
            <a:off x="2792894" y="3772897"/>
            <a:ext cx="0" cy="1723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27164" y="3292088"/>
            <a:ext cx="1590261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2800" dirty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432234" y="3661420"/>
            <a:ext cx="0" cy="3103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81530" y="3971771"/>
            <a:ext cx="5910470" cy="2246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2800" dirty="0" smtClean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প্রভাবশালী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ত্রাণসামগ্রী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বিতরণকারী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অফিসারের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8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6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817" y="0"/>
            <a:ext cx="8547653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উপাদানসমুহ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57051"/>
            <a:ext cx="4916557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জ্ঞাতিগোষ্টীর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গুনাবলী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যোগসূত্র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যোগসূত্র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6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6557" y="757051"/>
            <a:ext cx="7275443" cy="55707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মহাজনী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১৭)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ত্রাণসামগ্রী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বিতরণকারী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গোষ্টীবদ্ধতা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88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713" y="0"/>
            <a:ext cx="6798366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US" sz="36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06971"/>
            <a:ext cx="12192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আনুষ্ঠানিক।ফলে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কাঠামোও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অনেকখানি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আধুনিক।নগরে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সংঘঠন,দল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অর্থ,ধনসম্পদ,শিল্পকারখানার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মালিকরাই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উৎস।তা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মনোনিত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আমলা,বড়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প্রতিনিধিরাই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স্বীকৃত।</a:t>
            </a:r>
            <a:r>
              <a:rPr lang="en-US" sz="2800" dirty="0" err="1"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dirty="0" smtClean="0"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75861"/>
            <a:ext cx="6202016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200" dirty="0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8626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US" sz="3200" dirty="0">
              <a:solidFill>
                <a:srgbClr val="86262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সিটিকর্পোরেশন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পৌরসভার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প্রভাবশালী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গুনাবলী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2017" y="2575861"/>
            <a:ext cx="5989982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</a:t>
            </a:r>
            <a:r>
              <a:rPr lang="en-US" sz="24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4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24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4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</a:t>
            </a:r>
            <a:endParaRPr lang="en-US" sz="2400" dirty="0" smtClean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৭)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অশাসক</a:t>
            </a: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এলিট</a:t>
            </a:r>
            <a:endParaRPr lang="en-US" sz="2400" dirty="0" smtClean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৮)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সৃষ্টিকারী</a:t>
            </a: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৯)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2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১০)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১১)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2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১২)</a:t>
            </a:r>
            <a:r>
              <a:rPr lang="en-US" sz="2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2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2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5809" y="347063"/>
            <a:ext cx="5380381" cy="1010664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0267" y="2393801"/>
            <a:ext cx="910091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2999" y="4311358"/>
            <a:ext cx="91581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রূপরেখা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351" y="2664576"/>
            <a:ext cx="16716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পদ্ম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64063" y="2809299"/>
            <a:ext cx="590550" cy="35688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2351" y="4588356"/>
            <a:ext cx="16716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জবা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73987" y="4744862"/>
            <a:ext cx="590550" cy="356883"/>
          </a:xfrm>
          <a:prstGeom prst="rightArrow">
            <a:avLst/>
          </a:prstGeom>
          <a:solidFill>
            <a:srgbClr val="F0304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7312" y="1442315"/>
            <a:ext cx="18573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85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296" y="15569"/>
            <a:ext cx="5711687" cy="120032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72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1910" y="892732"/>
            <a:ext cx="148045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63757"/>
            <a:ext cx="12192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সদস্যপদলাভ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চাপসৃষ্টিকারী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অশাসক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উচ্চবিত্ত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i.বৃহ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জাতিগোষ্টীর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ii.ইউনিয়ন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iii.রাষ্ট্রের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যোগসূত্র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গ) ii ও iii  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167269" y="2315828"/>
            <a:ext cx="318053" cy="347859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51183" y="3421842"/>
            <a:ext cx="318053" cy="327981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564296" y="5582489"/>
            <a:ext cx="318053" cy="347859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3472" y="485775"/>
            <a:ext cx="6016487" cy="241458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ArchUpPour">
              <a:avLst>
                <a:gd name="adj1" fmla="val 9541200"/>
                <a:gd name="adj2" fmla="val 42645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05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5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8842" y="2900363"/>
            <a:ext cx="8434315" cy="3200400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Stop">
              <a:avLst>
                <a:gd name="adj" fmla="val 2342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8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bn-IN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/>
                <a:solidFill>
                  <a:srgbClr val="E028E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কাকনহাট</a:t>
            </a:r>
            <a:r>
              <a:rPr lang="en-US" sz="4800" b="1" dirty="0" smtClean="0">
                <a:ln/>
                <a:solidFill>
                  <a:srgbClr val="E028E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E028E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কলেজ,গোদাগাড়ী</a:t>
            </a:r>
            <a:r>
              <a:rPr lang="bn-IN" sz="4800" b="1" dirty="0" smtClean="0">
                <a:ln/>
                <a:solidFill>
                  <a:srgbClr val="E028E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b="1" dirty="0" err="1" smtClean="0">
                <a:ln/>
                <a:solidFill>
                  <a:srgbClr val="E028E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bn-IN" sz="4800" b="1" dirty="0" smtClean="0">
                <a:ln/>
                <a:solidFill>
                  <a:srgbClr val="E028E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/>
              <a:solidFill>
                <a:srgbClr val="E028E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n/>
                <a:solidFill>
                  <a:srgbClr val="3131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2800" b="1" dirty="0" smtClean="0">
                <a:ln/>
                <a:solidFill>
                  <a:srgbClr val="3131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enamulbiroil</a:t>
            </a:r>
            <a:r>
              <a:rPr lang="en-US" sz="2800" b="1" dirty="0" smtClean="0">
                <a:ln/>
                <a:solidFill>
                  <a:srgbClr val="313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</a:t>
            </a:r>
            <a:r>
              <a:rPr lang="en-US" sz="3600" b="1" dirty="0" smtClean="0">
                <a:ln/>
                <a:solidFill>
                  <a:srgbClr val="3131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.com</a:t>
            </a:r>
            <a:endParaRPr lang="bn-IN" sz="3600" b="1" dirty="0">
              <a:ln/>
              <a:solidFill>
                <a:srgbClr val="3131E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40" y="1356852"/>
            <a:ext cx="1200149" cy="1272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1307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i.ইউনিয়ন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ii.রাজনৈতিক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গ) ii ও iii   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450574" y="606298"/>
            <a:ext cx="397565" cy="347859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948070" y="3972349"/>
            <a:ext cx="357809" cy="387616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3532" y="187848"/>
            <a:ext cx="5950226" cy="134940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72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297" y="2385392"/>
            <a:ext cx="11860696" cy="132343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93" r="50187" b="393"/>
          <a:stretch/>
        </p:blipFill>
        <p:spPr>
          <a:xfrm>
            <a:off x="0" y="-39756"/>
            <a:ext cx="6114197" cy="6943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9"/>
          <a:stretch/>
        </p:blipFill>
        <p:spPr>
          <a:xfrm>
            <a:off x="6114197" y="1"/>
            <a:ext cx="6077803" cy="69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1.04167E-6 0.00023 C 0.02031 0.01806 0.00873 0.01296 0.03516 0.01042 C 0.03828 0.00972 0.04141 0.00926 0.04453 0.00833 C 0.04609 0.00787 0.04753 0.00695 0.04922 0.00625 C 0.05104 0.00556 0.053 0.00463 0.05508 0.00417 C 0.06042 0.00255 0.06589 0.00116 0.07149 -7.40741E-7 C 0.078 -0.00139 0.09102 -0.00324 0.09727 -0.00417 C 0.1 -0.00579 0.10677 -0.01042 0.11016 -0.01042 L 0.53789 -0.0125 C 0.57878 -0.0169 0.55104 -0.01458 0.62109 -0.01458 L 0.62109 -0.01435 L 0.62109 -0.01458 L 0.62109 -0.01435 L 0.62109 -0.0145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5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1.04167E-6 0.00023 C -0.0388 0.00764 -0.01471 0.00348 -0.09844 -2.96296E-6 C -0.10091 -0.00023 -0.10312 -0.00162 -0.10547 -0.00208 C -0.1082 -0.00301 -0.11094 -0.0037 -0.1138 -0.00416 L -0.13255 -0.00833 C -0.14193 -0.01412 -0.13476 -0.01018 -0.15469 -0.01458 C -0.16836 -0.01782 -0.16094 -0.0162 -0.17708 -0.01875 L -0.19583 -0.025 C -0.19766 -0.02569 -0.19961 -0.02662 -0.20156 -0.02708 C -0.20547 -0.02801 -0.20937 -0.02847 -0.21328 -0.02916 C -0.21966 -0.03148 -0.22383 -0.03333 -0.23099 -0.03333 L -0.64101 -0.03541 C -0.64297 -0.03611 -0.64479 -0.03703 -0.64687 -0.0375 C -0.64987 -0.03842 -0.65312 -0.03865 -0.65625 -0.03958 C -0.65937 -0.04074 -0.66237 -0.04305 -0.66562 -0.04375 C -0.67057 -0.04514 -0.67578 -0.04514 -0.68086 -0.04583 C -0.68359 -0.04652 -0.68633 -0.04722 -0.68906 -0.04791 C -0.71094 -0.05463 -0.67643 -0.04514 -0.70195 -0.05208 C -0.70456 -0.05301 -0.70742 -0.05347 -0.71016 -0.05416 C -0.72174 -0.0574 -0.71263 -0.05532 -0.72539 -0.05833 L -0.73476 -0.06041 C -0.74271 -0.0625 -0.74726 -0.06365 -0.75586 -0.06666 C -0.75742 -0.06736 -0.75885 -0.06852 -0.76055 -0.06875 C -0.77083 -0.07106 -0.77161 -0.07083 -0.7793 -0.07083 " pathEditMode="relative" rAng="0" ptsTypes="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58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tumblr_static_4rkimhn139uscookokcc0sck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888" y="3286539"/>
            <a:ext cx="3381206" cy="1921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0043" y="0"/>
            <a:ext cx="46380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আবার দেখা হবে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0043" y="1268175"/>
            <a:ext cx="46380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ল্লাহ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4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9960" y="376438"/>
            <a:ext cx="5072080" cy="1452362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>
                <a:gd name="adj" fmla="val 78111"/>
              </a:avLst>
            </a:prstTxWarp>
            <a:spAutoFit/>
          </a:bodyPr>
          <a:lstStyle/>
          <a:p>
            <a:pPr algn="ctr"/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030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131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028E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405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E028E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5375" y="2072716"/>
            <a:ext cx="10001249" cy="397027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>
                <a:gd name="adj" fmla="val 424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50" b="1" dirty="0" smtClean="0">
                <a:ln/>
                <a:solidFill>
                  <a:srgbClr val="2D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শ্রেনীঃ- একাদশ-দ্বাদশ</a:t>
            </a:r>
            <a:endParaRPr lang="bn-IN" sz="4050" b="1" dirty="0">
              <a:ln/>
              <a:solidFill>
                <a:srgbClr val="2D0F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F030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বিষয়ঃ- সমাজবিজ্ঞান (দ্বিতীয় পত্র)</a:t>
            </a:r>
            <a:endParaRPr lang="bn-IN" sz="4050" b="1" dirty="0">
              <a:ln/>
              <a:solidFill>
                <a:srgbClr val="F0304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5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05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05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bn-IN" sz="405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4050" dirty="0" err="1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50" dirty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50" dirty="0" err="1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405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5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405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পাঠঃ-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bn-IN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>
                <a:ln/>
                <a:solidFill>
                  <a:srgbClr val="E028E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</a:t>
            </a:r>
            <a:r>
              <a:rPr lang="bn-IN" sz="405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/৯/২০১৯ </a:t>
            </a:r>
            <a:r>
              <a:rPr lang="bn-IN" sz="405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5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1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99" y="0"/>
            <a:ext cx="5579165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9440"/>
            <a:ext cx="5486401" cy="6088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69441"/>
            <a:ext cx="6705599" cy="60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9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418"/>
            <a:ext cx="5048250" cy="5790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067419"/>
            <a:ext cx="7143750" cy="5790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0246" y="0"/>
            <a:ext cx="3829879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9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9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7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5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8">
      <a:majorFont>
        <a:latin typeface="NikoshB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527</Words>
  <Application>Microsoft Office PowerPoint</Application>
  <PresentationFormat>Widescreen</PresentationFormat>
  <Paragraphs>112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35</cp:revision>
  <dcterms:created xsi:type="dcterms:W3CDTF">2021-01-05T12:01:32Z</dcterms:created>
  <dcterms:modified xsi:type="dcterms:W3CDTF">2021-01-07T11:39:47Z</dcterms:modified>
</cp:coreProperties>
</file>