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68" r:id="rId2"/>
    <p:sldId id="272" r:id="rId3"/>
    <p:sldId id="258" r:id="rId4"/>
    <p:sldId id="257" r:id="rId5"/>
    <p:sldId id="259" r:id="rId6"/>
    <p:sldId id="269" r:id="rId7"/>
    <p:sldId id="270" r:id="rId8"/>
    <p:sldId id="276" r:id="rId9"/>
    <p:sldId id="273" r:id="rId10"/>
    <p:sldId id="271" r:id="rId11"/>
    <p:sldId id="274" r:id="rId12"/>
    <p:sldId id="275" r:id="rId13"/>
    <p:sldId id="277" r:id="rId14"/>
    <p:sldId id="278" r:id="rId15"/>
    <p:sldId id="28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6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 snapToGrid="0" showGuides="1">
      <p:cViewPr>
        <p:scale>
          <a:sx n="60" d="100"/>
          <a:sy n="60" d="100"/>
        </p:scale>
        <p:origin x="54" y="-96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8CC10-711F-45E5-A755-6A00B2F5516A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956E1-FA06-4A8E-ACD3-43E5F3838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56E1-FA06-4A8E-ACD3-43E5F3838F9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B_IMG_1608042571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40" y="0"/>
            <a:ext cx="1165376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5215" y="3810818"/>
            <a:ext cx="105448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13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585544" y="375009"/>
            <a:ext cx="3939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 descr="FB_IMG_16091735836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159" y="0"/>
            <a:ext cx="3394841" cy="21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028" y="2828836"/>
            <a:ext cx="11209282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অধিকরণকারকে সপ্তমী বিভক্তি অর্থাৎ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‘এ’ ‘য়’ ‘তে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 যুক্ত হয়। </a:t>
            </a:r>
          </a:p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যেমনঃ-  আধার-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        এ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বাড়িতে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কেউ নেই। </a:t>
            </a:r>
          </a:p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কাল-  ( সময় )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সূর্য  উঠে।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       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সূর্যোদয়ে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1446663" y="491319"/>
            <a:ext cx="5281682" cy="137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চেনার উপায়ঃ-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320119" y="286603"/>
            <a:ext cx="7902053" cy="1719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অধিকরণ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প্রকারভেদ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216166" y="2197693"/>
            <a:ext cx="6101254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 কারক তিন প্রকার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0246" y="3260057"/>
            <a:ext cx="6096000" cy="212365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  কালাধিকরণঃ-  </a:t>
            </a:r>
          </a:p>
          <a:p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   আধারাধিকরণঃ-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গ)  ভাবাধিকরণঃ-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64546" y="3190751"/>
            <a:ext cx="1551614" cy="825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যথাঃ-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502" y="307477"/>
            <a:ext cx="1003448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কালাধিকরণঃ-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“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     “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কালাধিকরণ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”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4" name="Picture 3" descr="index';p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223" y="1718441"/>
            <a:ext cx="7014717" cy="3941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810" y="5509862"/>
            <a:ext cx="9543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4566" y="5903598"/>
            <a:ext cx="865526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আষাঢ়-শ্রাবণ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বরষনে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myu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33" y="259308"/>
            <a:ext cx="6924698" cy="4608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3157" y="5072899"/>
            <a:ext cx="10020833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শিতকালে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যশোরে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খেঁজুরের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শিতকাল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কালাধিকরণ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05" y="1520480"/>
            <a:ext cx="11069407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/>
          </a:p>
        </p:txBody>
      </p:sp>
      <p:sp>
        <p:nvSpPr>
          <p:cNvPr id="3" name="Down Arrow 2"/>
          <p:cNvSpPr/>
          <p:nvPr/>
        </p:nvSpPr>
        <p:spPr>
          <a:xfrm>
            <a:off x="2222937" y="189185"/>
            <a:ext cx="7677808" cy="1418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cdf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0" y="2770790"/>
            <a:ext cx="6819993" cy="3819196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7504385" y="2932386"/>
            <a:ext cx="4493173" cy="392561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নদীতে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পালতোলা</a:t>
            </a:r>
            <a:r>
              <a:rPr lang="en-US" sz="4400" dirty="0" smtClean="0"/>
              <a:t> </a:t>
            </a:r>
            <a:r>
              <a:rPr lang="en-US" sz="4400" dirty="0" err="1" smtClean="0"/>
              <a:t>নৌকা</a:t>
            </a:r>
            <a:r>
              <a:rPr lang="en-US" sz="4400" dirty="0" smtClean="0"/>
              <a:t> </a:t>
            </a:r>
            <a:r>
              <a:rPr lang="en-US" sz="4400" dirty="0" err="1" smtClean="0"/>
              <a:t>চলিতেছে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740869" y="4713890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উদাহরণ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0565" y="268014"/>
            <a:ext cx="349994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214" y="1261242"/>
            <a:ext cx="1067325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214" y="3436883"/>
            <a:ext cx="10909738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কালাধিকরণ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554015" y="220717"/>
            <a:ext cx="7236371" cy="1198180"/>
          </a:xfrm>
          <a:prstGeom prst="downArrowCallout">
            <a:avLst>
              <a:gd name="adj1" fmla="val 48113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239097" y="1588954"/>
            <a:ext cx="1025396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 (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5" name="Striped Right Arrow 4"/>
          <p:cNvSpPr/>
          <p:nvPr/>
        </p:nvSpPr>
        <p:spPr>
          <a:xfrm>
            <a:off x="1324302" y="2380593"/>
            <a:ext cx="1497725" cy="9418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421117" y="2743201"/>
            <a:ext cx="6400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ঐক্যদেশিক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08567" y="4095672"/>
            <a:ext cx="653947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অভিব্যাপক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52648" y="5309616"/>
            <a:ext cx="652692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বৈষয়িক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0" y="551793"/>
            <a:ext cx="5328745" cy="1308539"/>
          </a:xfrm>
          <a:prstGeom prst="notchedRightArrow">
            <a:avLst>
              <a:gd name="adj1" fmla="val 50000"/>
              <a:gd name="adj2" fmla="val 83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ঐক্যদেশিক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আধারাধিকরণ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097978" y="627258"/>
            <a:ext cx="6584270" cy="156966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ঐক্যদেশিক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/>
          </a:p>
        </p:txBody>
      </p:sp>
      <p:pic>
        <p:nvPicPr>
          <p:cNvPr id="5" name="Picture 4" descr="imagesdfr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45" y="2433472"/>
            <a:ext cx="5937364" cy="4219577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6385034" y="2033752"/>
            <a:ext cx="5281448" cy="4824248"/>
          </a:xfrm>
          <a:prstGeom prst="leftArrowCallout">
            <a:avLst>
              <a:gd name="adj1" fmla="val 28268"/>
              <a:gd name="adj2" fmla="val 25000"/>
              <a:gd name="adj3" fmla="val 25000"/>
              <a:gd name="adj4" fmla="val 62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0" y="756744"/>
            <a:ext cx="4004440" cy="1324304"/>
          </a:xfrm>
          <a:prstGeom prst="notchedRightArrow">
            <a:avLst>
              <a:gd name="adj1" fmla="val 50000"/>
              <a:gd name="adj2" fmla="val 29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অভিব্যাপক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2097" y="851338"/>
            <a:ext cx="7299434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অভিব্যাপক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/>
          </a:p>
        </p:txBody>
      </p:sp>
      <p:pic>
        <p:nvPicPr>
          <p:cNvPr id="6" name="Picture 5" descr="FB_IMG_16086419741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095500"/>
            <a:ext cx="5234153" cy="4431424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>
          <a:xfrm>
            <a:off x="5896304" y="2065283"/>
            <a:ext cx="5596757" cy="438281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4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“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সূর্যমূখী</a:t>
            </a:r>
            <a:r>
              <a:rPr lang="en-US" sz="4800" dirty="0" smtClean="0"/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/>
              <a:t>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0" y="520262"/>
            <a:ext cx="3689129" cy="993228"/>
          </a:xfrm>
          <a:prstGeom prst="notchedRightArrow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বৈষয়িক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5257" y="488731"/>
            <a:ext cx="774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বৈষয়িক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ootball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669" y="1844644"/>
            <a:ext cx="6256987" cy="4556156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268015" y="1560786"/>
            <a:ext cx="4918840" cy="4997669"/>
          </a:xfrm>
          <a:prstGeom prst="rightArrowCallout">
            <a:avLst>
              <a:gd name="adj1" fmla="val 24359"/>
              <a:gd name="adj2" fmla="val 25000"/>
              <a:gd name="adj3" fmla="val 13141"/>
              <a:gd name="adj4" fmla="val 81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ক্রিকেটাররা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সাহসে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দূর্জয়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’,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অপরাজেয়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8091" y="3670051"/>
            <a:ext cx="9640387" cy="280076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আবু</a:t>
            </a:r>
            <a:r>
              <a:rPr lang="en-US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ইউছুপ</a:t>
            </a:r>
            <a:r>
              <a:rPr lang="en-US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মোঃ</a:t>
            </a:r>
            <a:r>
              <a:rPr lang="hi-IN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আমজাদ হোসেন</a:t>
            </a:r>
          </a:p>
          <a:p>
            <a:pPr lvl="0"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       সহ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কারী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প্র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ধান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শি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ক্ষক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         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শার্শা সরকারি পাইলট মডেল মাধ্যমিক বিদ্যালয়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          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শার্শা ,                                        যশোর।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E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mail:-amzadspt@gmail.com /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মোবাঃ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০১৯২৫২০৯৬১১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768" y="18143"/>
            <a:ext cx="2596025" cy="346136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03567" y="679268"/>
            <a:ext cx="4807130" cy="1397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378372" y="394136"/>
            <a:ext cx="3153104" cy="882869"/>
          </a:xfrm>
          <a:prstGeom prst="rightArrowCallout">
            <a:avLst>
              <a:gd name="adj1" fmla="val 25000"/>
              <a:gd name="adj2" fmla="val 12500"/>
              <a:gd name="adj3" fmla="val 78264"/>
              <a:gd name="adj4" fmla="val 894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ভাবাধিকরণ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599" y="472966"/>
            <a:ext cx="8276897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ক্রিয়াবাচক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অভিব্যাক্তি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ভাবাধিকরণ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loi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6" y="1958372"/>
            <a:ext cx="5463627" cy="4647380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6164317" y="1986455"/>
            <a:ext cx="5785945" cy="4572000"/>
          </a:xfrm>
          <a:prstGeom prst="leftArrowCallout">
            <a:avLst>
              <a:gd name="adj1" fmla="val 27759"/>
              <a:gd name="adj2" fmla="val 25000"/>
              <a:gd name="adj3" fmla="val 12931"/>
              <a:gd name="adj4" fmla="val 8350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সূর্যোদয়ের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 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74731" y="315310"/>
            <a:ext cx="6558455" cy="119817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4303" y="1828800"/>
            <a:ext cx="982191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শুণ্য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538" y="3421117"/>
            <a:ext cx="98534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হ্রদয়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নাচেরে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আজিকে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সোমবার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537" y="5171089"/>
            <a:ext cx="9900745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খিলিপান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3168868" y="204950"/>
            <a:ext cx="6069725" cy="130853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290" y="1844566"/>
            <a:ext cx="1021605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ছাদ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118" y="3689131"/>
            <a:ext cx="1010569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ষষ্ঠী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  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হাঁটতে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290" y="5439103"/>
            <a:ext cx="1026335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   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পেরোলেই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এ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52648" y="236483"/>
            <a:ext cx="5044965" cy="13085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277" y="2112579"/>
            <a:ext cx="109097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917" y="3594538"/>
            <a:ext cx="1103586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0569" y="311119"/>
            <a:ext cx="3448380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669" y="2011131"/>
            <a:ext cx="9121399" cy="30469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 কারক কাকে বলে?</a:t>
            </a:r>
          </a:p>
          <a:p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  কারক কত প্রকার ও কী কী?</a:t>
            </a:r>
          </a:p>
          <a:p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২টি করে উদাহরণ দাও।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147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6086419513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14" y="0"/>
            <a:ext cx="8828690" cy="476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608" y="4867108"/>
            <a:ext cx="11461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সুস্বাস্থ্য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xmlns="" val="22618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204" y="3813438"/>
            <a:ext cx="11224652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সংজ্ঞাঃ-  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বাক্যস্থিত ক্রিয়া পদের সাথে  নাম পদের যে সম্পর্ক  তাকে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 ।</a:t>
            </a:r>
          </a:p>
        </p:txBody>
      </p:sp>
      <p:sp>
        <p:nvSpPr>
          <p:cNvPr id="7" name="Oval 6"/>
          <p:cNvSpPr/>
          <p:nvPr/>
        </p:nvSpPr>
        <p:spPr>
          <a:xfrm>
            <a:off x="2468878" y="796833"/>
            <a:ext cx="7576458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2915" y="966652"/>
            <a:ext cx="526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489166" y="2612571"/>
            <a:ext cx="94836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72492" y="2651761"/>
            <a:ext cx="863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89166" y="5721531"/>
            <a:ext cx="913093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0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794" y="4586905"/>
            <a:ext cx="99424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এসি ল্যান্ড  মহোদয় উপজেলা তহবিল হতে স্বাধীনতা দিবসে বিজয়ীদের নিজ হাতে পুরস্কার বিতরণ  করছেন।</a:t>
            </a:r>
          </a:p>
          <a:p>
            <a:pPr lvl="0" algn="ctr" defTabSz="91440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বাক্যস্থিত ক্রিয়া পদের সাথে নাম পদের সম্পর্ক স্থাপিত হয়েছে।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অতএব, এখানে কারকের উপস্থিতি বোঝাচ্ছে।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9" y="-38637"/>
            <a:ext cx="9144000" cy="4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1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6444" y="2821577"/>
            <a:ext cx="7067007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১- কর্তৃ কারক</a:t>
            </a:r>
          </a:p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২- কর্ম কারক</a:t>
            </a:r>
          </a:p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৩- করণ কারক</a:t>
            </a:r>
          </a:p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৪- সম্প্রদান কারক</a:t>
            </a:r>
          </a:p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৫- অপাদান কারক</a:t>
            </a:r>
          </a:p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৬- অধিকরণ কারক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47259" y="1854926"/>
            <a:ext cx="698862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কারককে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ভাগে ভাগ করা হয়েছে।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2612572" y="0"/>
            <a:ext cx="6792685" cy="1672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45876" y="613954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কারকের প্রকার ভেদঃ-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934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4" y="5396632"/>
            <a:ext cx="11403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" name="Circular Arrow 2"/>
          <p:cNvSpPr/>
          <p:nvPr/>
        </p:nvSpPr>
        <p:spPr>
          <a:xfrm>
            <a:off x="3063915" y="0"/>
            <a:ext cx="3370217" cy="3370217"/>
          </a:xfrm>
          <a:prstGeom prst="circularArrow">
            <a:avLst>
              <a:gd name="adj1" fmla="val 12500"/>
              <a:gd name="adj2" fmla="val 1748252"/>
              <a:gd name="adj3" fmla="val 20457681"/>
              <a:gd name="adj4" fmla="val 8671506"/>
              <a:gd name="adj5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7960" y="2857614"/>
            <a:ext cx="7772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00050" indent="-400050"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4895" y="4843617"/>
            <a:ext cx="778546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6bd84153caf3ea4939b66813ade5ec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0" y="2468880"/>
            <a:ext cx="3491075" cy="3566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87" y="1697448"/>
            <a:ext cx="4574754" cy="3111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3075" y="259397"/>
            <a:ext cx="586853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08270" y="7837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0059" y="5049671"/>
            <a:ext cx="10140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261814" y="395786"/>
            <a:ext cx="5991367" cy="15694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আজকের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পাঠের</a:t>
            </a:r>
            <a:r>
              <a:rPr lang="en-US" sz="3200" dirty="0" smtClean="0">
                <a:solidFill>
                  <a:srgbClr val="FFFF00"/>
                </a:solidFill>
              </a:rPr>
              <a:t> “ </a:t>
            </a:r>
            <a:r>
              <a:rPr lang="en-US" sz="3200" dirty="0" err="1" smtClean="0">
                <a:solidFill>
                  <a:srgbClr val="FFFF00"/>
                </a:solidFill>
              </a:rPr>
              <a:t>শিখন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ফল</a:t>
            </a:r>
            <a:r>
              <a:rPr lang="en-US" sz="3200" dirty="0" smtClean="0">
                <a:solidFill>
                  <a:srgbClr val="FFFF00"/>
                </a:solidFill>
              </a:rPr>
              <a:t> ” ।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160" y="2370877"/>
            <a:ext cx="1090456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832515" y="5168668"/>
            <a:ext cx="10931856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বিভিন্নবাক্যে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18866" y="3640119"/>
            <a:ext cx="10931856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79" y="341194"/>
            <a:ext cx="8311486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252" y="1549990"/>
            <a:ext cx="1157330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 কারকঃ-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ক্রিয়া সম্পাদনের কাল / সময়কে এবং আধার কে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 কারক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/>
          </a:p>
        </p:txBody>
      </p:sp>
      <p:pic>
        <p:nvPicPr>
          <p:cNvPr id="5" name="Picture 4" descr="a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541" y="2279176"/>
            <a:ext cx="5069168" cy="2838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993" y="5472752"/>
            <a:ext cx="1018452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750</TotalTime>
  <Words>801</Words>
  <Application>Microsoft Office PowerPoint</Application>
  <PresentationFormat>Custom</PresentationFormat>
  <Paragraphs>115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                  স্বাগতম</dc:title>
  <dc:creator>anwar</dc:creator>
  <cp:lastModifiedBy>amjad</cp:lastModifiedBy>
  <cp:revision>80</cp:revision>
  <dcterms:created xsi:type="dcterms:W3CDTF">2020-10-12T14:24:21Z</dcterms:created>
  <dcterms:modified xsi:type="dcterms:W3CDTF">2021-01-07T02:49:35Z</dcterms:modified>
</cp:coreProperties>
</file>