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A14F-4B5D-4D83-9160-CE140898325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CEB26-7CC7-440E-8597-6075E8508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2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image" Target="../media/image20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1.xml" /><Relationship Id="rId6" Type="http://schemas.openxmlformats.org/officeDocument/2006/relationships/image" Target="../media/image19.gif" /><Relationship Id="rId5" Type="http://schemas.openxmlformats.org/officeDocument/2006/relationships/image" Target="../media/image18.jpeg" /><Relationship Id="rId4" Type="http://schemas.openxmlformats.org/officeDocument/2006/relationships/image" Target="../media/image1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7" Type="http://schemas.openxmlformats.org/officeDocument/2006/relationships/image" Target="../media/image24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2.xml" /><Relationship Id="rId6" Type="http://schemas.openxmlformats.org/officeDocument/2006/relationships/image" Target="../media/image23.gif" /><Relationship Id="rId5" Type="http://schemas.openxmlformats.org/officeDocument/2006/relationships/image" Target="../media/image22.jpeg" /><Relationship Id="rId4" Type="http://schemas.openxmlformats.org/officeDocument/2006/relationships/image" Target="../media/image21.gi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7" Type="http://schemas.openxmlformats.org/officeDocument/2006/relationships/image" Target="../media/image2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3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25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32.jpeg" /><Relationship Id="rId5" Type="http://schemas.openxmlformats.org/officeDocument/2006/relationships/image" Target="../media/image31.jpeg" /><Relationship Id="rId4" Type="http://schemas.openxmlformats.org/officeDocument/2006/relationships/image" Target="../media/image30.gif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 /><Relationship Id="rId3" Type="http://schemas.openxmlformats.org/officeDocument/2006/relationships/image" Target="../media/image33.jpeg" /><Relationship Id="rId7" Type="http://schemas.openxmlformats.org/officeDocument/2006/relationships/image" Target="../media/image12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5.xml" /><Relationship Id="rId6" Type="http://schemas.openxmlformats.org/officeDocument/2006/relationships/image" Target="../media/image36.png" /><Relationship Id="rId5" Type="http://schemas.openxmlformats.org/officeDocument/2006/relationships/image" Target="../media/image35.png" /><Relationship Id="rId4" Type="http://schemas.openxmlformats.org/officeDocument/2006/relationships/image" Target="../media/image34.png" /><Relationship Id="rId9" Type="http://schemas.openxmlformats.org/officeDocument/2006/relationships/image" Target="../media/image38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 /><Relationship Id="rId3" Type="http://schemas.openxmlformats.org/officeDocument/2006/relationships/image" Target="../media/image39.gif" /><Relationship Id="rId7" Type="http://schemas.openxmlformats.org/officeDocument/2006/relationships/image" Target="../media/image43.gif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6.xml" /><Relationship Id="rId6" Type="http://schemas.openxmlformats.org/officeDocument/2006/relationships/image" Target="../media/image42.jpeg" /><Relationship Id="rId5" Type="http://schemas.openxmlformats.org/officeDocument/2006/relationships/image" Target="../media/image41.gif" /><Relationship Id="rId4" Type="http://schemas.openxmlformats.org/officeDocument/2006/relationships/image" Target="../media/image40.gi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8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30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5.xml" /><Relationship Id="rId5" Type="http://schemas.openxmlformats.org/officeDocument/2006/relationships/image" Target="../media/image7.png" /><Relationship Id="rId4" Type="http://schemas.openxmlformats.org/officeDocument/2006/relationships/image" Target="../media/image6.gif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7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gif" /><Relationship Id="rId7" Type="http://schemas.openxmlformats.org/officeDocument/2006/relationships/image" Target="../media/image1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Relationship Id="rId9" Type="http://schemas.openxmlformats.org/officeDocument/2006/relationships/image" Target="../media/image1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9.xml" /><Relationship Id="rId5" Type="http://schemas.openxmlformats.org/officeDocument/2006/relationships/image" Target="../media/image17.gif" /><Relationship Id="rId4" Type="http://schemas.openxmlformats.org/officeDocument/2006/relationships/image" Target="../media/image16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304309"/>
            <a:ext cx="7200900" cy="3057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1066800"/>
            <a:ext cx="7391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ক্লাসে 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05000" y="152400"/>
            <a:ext cx="44196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অ্যাপ্লিকেশন সফটওয়্যার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ব্যবহার  দেখি -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808" y="914400"/>
            <a:ext cx="4504792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838200"/>
            <a:ext cx="896980" cy="842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4725" y="1905000"/>
            <a:ext cx="267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/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09003" y="3886200"/>
            <a:ext cx="4391997" cy="2730402"/>
            <a:chOff x="2618403" y="4191000"/>
            <a:chExt cx="3629997" cy="24256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8" name="Picture 7" descr="Bezier_3_bi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2843" y="4495861"/>
            <a:ext cx="1105557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228600" y="1828800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Microsoft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ওয়ার্ড লেখালেখির কাজের জন্য ব্যবহার করা হয়।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5726668"/>
            <a:ext cx="2514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অ্যাডোবি ফটোশপ ছবির জন্য ব্যবহৃত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5029200" y="4191000"/>
            <a:ext cx="3200400" cy="2209800"/>
            <a:chOff x="3733800" y="2819400"/>
            <a:chExt cx="4038600" cy="3263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038600" cy="3263802"/>
            </a:xfrm>
            <a:prstGeom prst="rect">
              <a:avLst/>
            </a:prstGeom>
          </p:spPr>
        </p:pic>
        <p:pic>
          <p:nvPicPr>
            <p:cNvPr id="6" name="Picture 5" descr="Woman_with_guita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193083"/>
              <a:ext cx="1390649" cy="2031224"/>
            </a:xfrm>
            <a:prstGeom prst="rect">
              <a:avLst/>
            </a:prstGeom>
          </p:spPr>
        </p:pic>
      </p:grpSp>
      <p:pic>
        <p:nvPicPr>
          <p:cNvPr id="4" name="Picture 3" descr="vlc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114800"/>
            <a:ext cx="12954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ool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1950" y="1371600"/>
            <a:ext cx="4286250" cy="2590800"/>
          </a:xfrm>
          <a:prstGeom prst="rect">
            <a:avLst/>
          </a:prstGeom>
        </p:spPr>
      </p:pic>
      <p:pic>
        <p:nvPicPr>
          <p:cNvPr id="9" name="Picture 8" descr="browser.jpg"/>
          <p:cNvPicPr>
            <a:picLocks noChangeAspect="1"/>
          </p:cNvPicPr>
          <p:nvPr/>
        </p:nvPicPr>
        <p:blipFill>
          <a:blip r:embed="rId7" cstate="print"/>
          <a:srcRect l="34436" r="31323" b="50000"/>
          <a:stretch>
            <a:fillRect/>
          </a:stretch>
        </p:blipFill>
        <p:spPr>
          <a:xfrm>
            <a:off x="894184" y="1676400"/>
            <a:ext cx="1163216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457200" y="30480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মযিলা ফায়ারফক্স ব্যবহার করে ইন্টারনেটে ঘুরে বেড়ায়।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493603"/>
            <a:ext cx="3352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 এল সি মিডিয়া প্লেয়ার ব্যবহার করে গান শোনা ও ভিডিও দেখা য়ায়।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5029200"/>
            <a:ext cx="2743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7400" y="2514600"/>
            <a:ext cx="2286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ame 20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অ্যাপ্লিকেশন সফটওয়্যার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9526" y="914400"/>
            <a:ext cx="4981074" cy="3200400"/>
            <a:chOff x="3629526" y="914400"/>
            <a:chExt cx="4981074" cy="289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6" y="914400"/>
              <a:ext cx="4981074" cy="2895600"/>
            </a:xfrm>
            <a:prstGeom prst="rect">
              <a:avLst/>
            </a:prstGeom>
          </p:spPr>
        </p:pic>
        <p:pic>
          <p:nvPicPr>
            <p:cNvPr id="9" name="Picture 8" descr="dab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066800"/>
              <a:ext cx="4495800" cy="19812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91000"/>
            <a:ext cx="4167422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img2.wikia.nocookie.net/__cb20140217105242/b__/bloons/images/b/bf/Paint_Windows_7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1600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4531" t="10053" r="72811" b="85628"/>
          <a:stretch>
            <a:fillRect/>
          </a:stretch>
        </p:blipFill>
        <p:spPr bwMode="auto">
          <a:xfrm>
            <a:off x="228600" y="990600"/>
            <a:ext cx="2269958" cy="1014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1981200" y="5029200"/>
            <a:ext cx="2362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1447800"/>
            <a:ext cx="12954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0" y="5334000"/>
            <a:ext cx="1752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ছবি আঁকা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2158425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গেম খেলা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905000" y="2286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অ্যাপ্লিকেশন সফটওয়্যার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eS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2990850" cy="2286000"/>
          </a:xfrm>
          <a:prstGeom prst="rect">
            <a:avLst/>
          </a:prstGeom>
        </p:spPr>
      </p:pic>
      <p:pic>
        <p:nvPicPr>
          <p:cNvPr id="2" name="Picture 1" descr="c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066800"/>
            <a:ext cx="2133600" cy="1371600"/>
          </a:xfrm>
          <a:prstGeom prst="rect">
            <a:avLst/>
          </a:prstGeom>
        </p:spPr>
      </p:pic>
      <p:pic>
        <p:nvPicPr>
          <p:cNvPr id="4" name="Picture 3" descr="Television-Rules-7.8.jpg"/>
          <p:cNvPicPr>
            <a:picLocks noChangeAspect="1"/>
          </p:cNvPicPr>
          <p:nvPr/>
        </p:nvPicPr>
        <p:blipFill>
          <a:blip r:embed="rId5" cstate="print"/>
          <a:srcRect l="7500" r="3333"/>
          <a:stretch>
            <a:fillRect/>
          </a:stretch>
        </p:blipFill>
        <p:spPr>
          <a:xfrm>
            <a:off x="685800" y="457200"/>
            <a:ext cx="35814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971800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ভি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2743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গাড়ি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4384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ক্যামেরা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5782" y="3505200"/>
            <a:ext cx="548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এগুলো বিক্রয় করলে কি পাওয়া যাবে।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322027" y="4236427"/>
            <a:ext cx="2461846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llg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850" y="1549400"/>
            <a:ext cx="3333750" cy="444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533400"/>
            <a:ext cx="685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উনি কে? তোমরা কি জানো উনি কিভাবে ধনী হলেন?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6172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বিলগেটস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1676400"/>
            <a:ext cx="4038600" cy="3733800"/>
            <a:chOff x="2658262" y="1752600"/>
            <a:chExt cx="5046676" cy="3886200"/>
          </a:xfrm>
        </p:grpSpPr>
        <p:grpSp>
          <p:nvGrpSpPr>
            <p:cNvPr id="14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        Microsoft Office Info path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/>
                  <a:t> </a:t>
                </a:r>
              </a:p>
            </p:txBody>
          </p:sp>
          <p:pic>
            <p:nvPicPr>
              <p:cNvPr id="34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1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Microsoft Office Access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/>
                  <a:t> </a:t>
                </a:r>
              </a:p>
            </p:txBody>
          </p:sp>
          <p:pic>
            <p:nvPicPr>
              <p:cNvPr id="32" name="Picture 31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16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Microsoft Office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/>
                  <a:t> </a:t>
                </a:r>
              </a:p>
            </p:txBody>
          </p:sp>
          <p:pic>
            <p:nvPicPr>
              <p:cNvPr id="30" name="Picture 29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17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Microsoft Office Excel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/>
                  <a:t> </a:t>
                </a:r>
              </a:p>
            </p:txBody>
          </p:sp>
          <p:pic>
            <p:nvPicPr>
              <p:cNvPr id="28" name="Picture 27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18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   Microsoft Office Power Point 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400" dirty="0"/>
                  <a:t> </a:t>
                </a:r>
              </a:p>
            </p:txBody>
          </p:sp>
          <p:pic>
            <p:nvPicPr>
              <p:cNvPr id="26" name="Picture 25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19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Microsoft Office Groove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/>
                  <a:t> </a:t>
                </a:r>
              </a:p>
            </p:txBody>
          </p:sp>
          <p:pic>
            <p:nvPicPr>
              <p:cNvPr id="24" name="Picture 23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2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 Microsoft Office On Note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/>
                  <a:t> </a:t>
                </a:r>
              </a:p>
            </p:txBody>
          </p:sp>
          <p:pic>
            <p:nvPicPr>
              <p:cNvPr id="22" name="Picture 2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457200" y="5715000"/>
            <a:ext cx="449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মাইক্রোসফট কোম্পানীর বিভিন্ন সফটওয়্যার</a:t>
            </a:r>
          </a:p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 বিক্রি করে  বিশ্বের ধনীদের একজন হয়েছেন।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ows-7 lo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399" y="685800"/>
            <a:ext cx="2486513" cy="1676400"/>
          </a:xfrm>
          <a:prstGeom prst="rect">
            <a:avLst/>
          </a:prstGeom>
        </p:spPr>
      </p:pic>
      <p:pic>
        <p:nvPicPr>
          <p:cNvPr id="4" name="Picture 3" descr="windows7-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634916"/>
            <a:ext cx="2209800" cy="1860884"/>
          </a:xfrm>
          <a:prstGeom prst="rect">
            <a:avLst/>
          </a:prstGeom>
        </p:spPr>
      </p:pic>
      <p:pic>
        <p:nvPicPr>
          <p:cNvPr id="5" name="Picture 4" descr="windows-is-loading-fi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09600"/>
            <a:ext cx="2209801" cy="1676400"/>
          </a:xfrm>
          <a:prstGeom prst="rect">
            <a:avLst/>
          </a:prstGeom>
        </p:spPr>
      </p:pic>
      <p:pic>
        <p:nvPicPr>
          <p:cNvPr id="6" name="Picture 5" descr="activ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2164138" cy="1828800"/>
          </a:xfrm>
          <a:prstGeom prst="rect">
            <a:avLst/>
          </a:prstGeom>
        </p:spPr>
      </p:pic>
      <p:pic>
        <p:nvPicPr>
          <p:cNvPr id="7" name="Picture 6" descr="123forWindows-installproces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762000"/>
            <a:ext cx="2503374" cy="1495349"/>
          </a:xfrm>
          <a:prstGeom prst="rect">
            <a:avLst/>
          </a:prstGeom>
        </p:spPr>
      </p:pic>
      <p:pic>
        <p:nvPicPr>
          <p:cNvPr id="8" name="Picture 7" descr="n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2590800"/>
            <a:ext cx="2398498" cy="1904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953000"/>
            <a:ext cx="81534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এর ব্যবহার করা।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এই বিশেষ সফটওয়্যার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কি?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371600"/>
            <a:ext cx="3581400" cy="3565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1981200" y="5638800"/>
            <a:ext cx="38862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286000" y="381000"/>
            <a:ext cx="3581400" cy="914400"/>
          </a:xfrm>
          <a:prstGeom prst="frame">
            <a:avLst>
              <a:gd name="adj1" fmla="val 6349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5400" b="1" dirty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4800" y="2895600"/>
            <a:ext cx="7924800" cy="1143000"/>
          </a:xfrm>
          <a:prstGeom prst="frame">
            <a:avLst>
              <a:gd name="adj1" fmla="val 6349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১।আমাদের বিদ্যালয়ের অফিস সুস্থ পরিচালনার জন্য একটি কাস্টমাইজড সফটওয়্যারের বর্ণনা কর।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85800"/>
            <a:ext cx="4038600" cy="8382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655874"/>
            <a:ext cx="8763000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অ্যাপ্লিকেশন সফটওয়্যার এর অপর নাম কি?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কাস্টমাইজড সফটওয়্যার ব্যবহার করে কি সুবিধা পাবে?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কয়েকটি অ্যাপ্লিকেশন সফটওয়্যারের নাম বল।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61941"/>
      </p:ext>
    </p:extLst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961028"/>
            <a:ext cx="4876800" cy="10201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21624"/>
            <a:ext cx="87630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কী কী কাজ করার জন্য অ্যাপ্লিকেশন সফটওয়্যার তৈরি করা সম্ভব তার একটা তালিকা করে আনবে।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86162"/>
      </p:ext>
    </p:extLst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380999"/>
            <a:ext cx="7772400" cy="91439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 : দ্বিতীয় অধ্যায়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 : 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অ্যাপ্লিকেশন সফটওয়্যার)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85801" y="4038598"/>
            <a:ext cx="3200400" cy="22098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জালালিয়া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</p:txBody>
      </p:sp>
      <p:pic>
        <p:nvPicPr>
          <p:cNvPr id="15" name="Picture 2" descr="F:\photo and Another Document\family pic\90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78" y="1905000"/>
            <a:ext cx="1995908" cy="20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662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45" y="2067790"/>
            <a:ext cx="4371109" cy="4371109"/>
          </a:xfrm>
          <a:prstGeom prst="rect">
            <a:avLst/>
          </a:prstGeom>
          <a:noFill/>
          <a:ln w="9525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840752"/>
      </p:ext>
    </p:extLst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81000"/>
            <a:ext cx="56388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7030A0"/>
                </a:solidFill>
              </a:rPr>
              <a:t>চিত্রটিতে আমরা কী দেখতে পাচ্ছি?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10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9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4400" y="282714"/>
            <a:ext cx="7540387" cy="7078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 প্রক্রিয়াটি ম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লক্ষ্য ক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b="28158"/>
          <a:stretch>
            <a:fillRect/>
          </a:stretch>
        </p:blipFill>
        <p:spPr>
          <a:xfrm>
            <a:off x="3581400" y="1752600"/>
            <a:ext cx="5258590" cy="2971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3093" y="5174673"/>
            <a:ext cx="8763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তাহলে বলো কম্পিউটারকে কাজের উপযোগী করতে  আমরা কী ব্যবহার করি।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AnimatedTyping.gif~c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2398" y="1523999"/>
            <a:ext cx="3124201" cy="31242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438400"/>
            <a:ext cx="27432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30259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বাংলাদেশ আমাদের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জন্মভূমি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3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76870"/>
            <a:ext cx="3759471" cy="92333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b="1" cap="none" spc="0" dirty="0">
              <a:ln/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1"/>
            <a:ext cx="6553199" cy="12192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52215"/>
              </a:avLst>
            </a:prstTxWarp>
            <a:spAutoFit/>
          </a:bodyPr>
          <a:lstStyle/>
          <a:p>
            <a:pPr algn="just"/>
            <a:r>
              <a:rPr lang="bn-BD" sz="5400" dirty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</a:t>
            </a:r>
            <a:r>
              <a:rPr lang="bn-IN" sz="5400" dirty="0"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bn-IN" sz="54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116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799"/>
            <a:ext cx="3346993" cy="132343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8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206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206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40803"/>
            <a:ext cx="5486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876800"/>
            <a:ext cx="8915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৩।কাস্টমাইজড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রের প্রয়োওজনীয়তা  ব্যাখ্যা করতে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21" y="4101193"/>
            <a:ext cx="9067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সফটওয়্যা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9869"/>
            <a:ext cx="7315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অ্যাপ্লিকেশান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48947"/>
      </p:ext>
    </p:extLst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849923"/>
            <a:ext cx="6248400" cy="902677"/>
            <a:chOff x="1848365" y="457200"/>
            <a:chExt cx="4114800" cy="838200"/>
          </a:xfrm>
        </p:grpSpPr>
        <p:sp>
          <p:nvSpPr>
            <p:cNvPr id="5" name="Rectangle 4"/>
            <p:cNvSpPr/>
            <p:nvPr/>
          </p:nvSpPr>
          <p:spPr>
            <a:xfrm>
              <a:off x="1848365" y="457200"/>
              <a:ext cx="4114800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        Microsoft Office 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3600" dirty="0"/>
                <a:t> </a:t>
              </a:r>
            </a:p>
          </p:txBody>
        </p:sp>
        <p:pic>
          <p:nvPicPr>
            <p:cNvPr id="3" name="Picture 2" descr="animated-computer-image-000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445" y="517070"/>
              <a:ext cx="598715" cy="7075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6" name="Group 35"/>
          <p:cNvGrpSpPr/>
          <p:nvPr/>
        </p:nvGrpSpPr>
        <p:grpSpPr>
          <a:xfrm>
            <a:off x="2658262" y="1752600"/>
            <a:ext cx="5046676" cy="3886200"/>
            <a:chOff x="2658262" y="1752600"/>
            <a:chExt cx="5046676" cy="3886200"/>
          </a:xfrm>
        </p:grpSpPr>
        <p:grpSp>
          <p:nvGrpSpPr>
            <p:cNvPr id="33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        Microsoft Office Info path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/>
                  <a:t> </a:t>
                </a:r>
              </a:p>
            </p:txBody>
          </p:sp>
          <p:pic>
            <p:nvPicPr>
              <p:cNvPr id="7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Microsoft Office Access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/>
                  <a:t> </a:t>
                </a:r>
              </a:p>
            </p:txBody>
          </p:sp>
          <p:pic>
            <p:nvPicPr>
              <p:cNvPr id="10" name="Picture 9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Microsoft Office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/>
                  <a:t> </a:t>
                </a:r>
              </a:p>
            </p:txBody>
          </p:sp>
          <p:pic>
            <p:nvPicPr>
              <p:cNvPr id="12" name="Picture 11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Microsoft Office Excel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/>
                  <a:t> </a:t>
                </a:r>
              </a:p>
            </p:txBody>
          </p:sp>
          <p:pic>
            <p:nvPicPr>
              <p:cNvPr id="13" name="Picture 12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Microsoft Office Power Point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dirty="0"/>
                  <a:t> </a:t>
                </a:r>
              </a:p>
            </p:txBody>
          </p:sp>
          <p:pic>
            <p:nvPicPr>
              <p:cNvPr id="15" name="Picture 14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Microsoft Office Groove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/>
                  <a:t> </a:t>
                </a:r>
              </a:p>
            </p:txBody>
          </p:sp>
          <p:pic>
            <p:nvPicPr>
              <p:cNvPr id="29" name="Picture 28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 Microsoft Office On Note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/>
                  <a:t> </a:t>
                </a:r>
              </a:p>
            </p:txBody>
          </p:sp>
          <p:pic>
            <p:nvPicPr>
              <p:cNvPr id="32" name="Picture 3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3048000" y="228600"/>
            <a:ext cx="3733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আমরা কী দেখতে পাচ্ছি?</a:t>
            </a:r>
          </a:p>
        </p:txBody>
      </p:sp>
    </p:spTree>
    <p:extLst>
      <p:ext uri="{BB962C8B-B14F-4D97-AF65-F5344CB8AC3E}">
        <p14:creationId xmlns:p14="http://schemas.microsoft.com/office/powerpoint/2010/main" val="31118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47897"/>
            <a:ext cx="7621222" cy="4500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5932" y="228600"/>
            <a:ext cx="1160868" cy="1090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307068"/>
            <a:ext cx="433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ওয়ার্ড আইকোনে ক্লিক করি?ডকুমেন্টের ভিতর কার্সার নিই।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4" y="3505200"/>
            <a:ext cx="378447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52400"/>
            <a:ext cx="2895600" cy="113877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০২ মিঃ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828800"/>
            <a:ext cx="7162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প্যাকেজ সফটওয়্যার কাকে বলে?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971800"/>
            <a:ext cx="7772400" cy="1752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Microsoft Office 2007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ফোল্ডার এর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5257800"/>
            <a:ext cx="6096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উত্তরের জন্য ক্লিক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474</Words>
  <Application>Microsoft Office PowerPoint</Application>
  <PresentationFormat>On-screen Show (4:3)</PresentationFormat>
  <Paragraphs>95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Md. Anowar Hossain</cp:lastModifiedBy>
  <cp:revision>56</cp:revision>
  <dcterms:created xsi:type="dcterms:W3CDTF">2006-08-16T00:00:00Z</dcterms:created>
  <dcterms:modified xsi:type="dcterms:W3CDTF">2021-01-07T03:53:07Z</dcterms:modified>
</cp:coreProperties>
</file>