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5" r:id="rId6"/>
    <p:sldId id="260" r:id="rId7"/>
    <p:sldId id="266" r:id="rId8"/>
    <p:sldId id="267" r:id="rId9"/>
    <p:sldId id="268" r:id="rId10"/>
    <p:sldId id="269" r:id="rId11"/>
    <p:sldId id="270" r:id="rId12"/>
    <p:sldId id="274" r:id="rId13"/>
    <p:sldId id="271" r:id="rId14"/>
    <p:sldId id="272" r:id="rId15"/>
    <p:sldId id="273" r:id="rId16"/>
    <p:sldId id="26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77211-2044-4546-B907-0E01BF272AE6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A11BA-98DD-45E7-9DB2-0A4B63731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053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77211-2044-4546-B907-0E01BF272AE6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A11BA-98DD-45E7-9DB2-0A4B63731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34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77211-2044-4546-B907-0E01BF272AE6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A11BA-98DD-45E7-9DB2-0A4B63731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078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77211-2044-4546-B907-0E01BF272AE6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A11BA-98DD-45E7-9DB2-0A4B63731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024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77211-2044-4546-B907-0E01BF272AE6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A11BA-98DD-45E7-9DB2-0A4B63731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611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77211-2044-4546-B907-0E01BF272AE6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A11BA-98DD-45E7-9DB2-0A4B63731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094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77211-2044-4546-B907-0E01BF272AE6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A11BA-98DD-45E7-9DB2-0A4B63731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482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77211-2044-4546-B907-0E01BF272AE6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A11BA-98DD-45E7-9DB2-0A4B63731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485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77211-2044-4546-B907-0E01BF272AE6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A11BA-98DD-45E7-9DB2-0A4B63731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035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77211-2044-4546-B907-0E01BF272AE6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A11BA-98DD-45E7-9DB2-0A4B63731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10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77211-2044-4546-B907-0E01BF272AE6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A11BA-98DD-45E7-9DB2-0A4B63731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786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77211-2044-4546-B907-0E01BF272AE6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A11BA-98DD-45E7-9DB2-0A4B63731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475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03270" y="68576"/>
            <a:ext cx="4754295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sz="9600" b="1" cap="all" dirty="0" err="1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863366825-gerbera-polinizacion-recoleccion-de-polen-abej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026" y="1148318"/>
            <a:ext cx="9144000" cy="51435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3625756" y="6687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218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64025" y="3322225"/>
            <a:ext cx="4558352" cy="3711389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জোয়ারের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সমকোণে পানি কমে যাওয়ায় ভাটা হয়।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Content Placeholder 3" descr="s8m3l3image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1819" y="1923129"/>
            <a:ext cx="5983942" cy="410135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782506" y="279177"/>
            <a:ext cx="4160492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6600" dirty="0" smtClean="0">
                <a:ln w="0"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ভাটার কারণ </a:t>
            </a:r>
            <a:endParaRPr lang="en-US" sz="6600" dirty="0">
              <a:ln w="0"/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01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505868" y="62918"/>
            <a:ext cx="6308878" cy="686743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bn-IN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</a:t>
            </a:r>
          </a:p>
          <a:p>
            <a:pPr marL="0" indent="0">
              <a:buNone/>
            </a:pPr>
            <a:r>
              <a:rPr lang="bn-IN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</a:t>
            </a:r>
            <a:r>
              <a:rPr lang="bn-IN" sz="48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সুবিধা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বন্দরের সুবিধা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নদীর পানি নির্মল থাকা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নদীর মুখ নৌ-চলাচলের যোগ্য থাকা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লবন উৎপাদন কেন্দ্র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সেচের সহায়তা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ব্যবসা বাণিজ্যের প্রসার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মাছ শিকার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শিল্পের কাঁচামাল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উপকূলীয় মৎস্য চাষ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 descr="েদতূ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0031" y="1677619"/>
            <a:ext cx="5720968" cy="442293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495230" y="-32014"/>
            <a:ext cx="68921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জোয়ার ভাটার প্রভাব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318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3"/>
          <p:cNvSpPr txBox="1">
            <a:spLocks/>
          </p:cNvSpPr>
          <p:nvPr/>
        </p:nvSpPr>
        <p:spPr>
          <a:xfrm>
            <a:off x="347014" y="1391903"/>
            <a:ext cx="6654287" cy="47244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bn-IN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ক্ষতিকর প্রভাব</a:t>
            </a:r>
          </a:p>
          <a:p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9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নদী ভাঙ্গন,</a:t>
            </a:r>
          </a:p>
          <a:p>
            <a:r>
              <a:rPr lang="bn-IN" sz="39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নৌকাডুবিতে জানমালের ক্ষতি</a:t>
            </a:r>
          </a:p>
          <a:p>
            <a:r>
              <a:rPr lang="bn-IN" sz="39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সমুদ্রের লবনাক্ত জলের নদীতে </a:t>
            </a:r>
          </a:p>
          <a:p>
            <a:pPr>
              <a:buFont typeface="Arial" panose="020B0604020202020204" pitchFamily="34" charset="0"/>
              <a:buNone/>
            </a:pPr>
            <a:r>
              <a:rPr lang="bn-IN" sz="39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প্রবেশের ফলে সেচ ও শিল্পে অসুবিধা</a:t>
            </a:r>
          </a:p>
          <a:p>
            <a:endParaRPr lang="en-US" sz="2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Content Placeholder 3" descr="েদতূ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53918" y="2005017"/>
            <a:ext cx="5190699" cy="40129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357149" y="136477"/>
            <a:ext cx="68921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জোয়ার ভাটার প্রভাব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806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coast 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2281" y="1600200"/>
            <a:ext cx="4854389" cy="4625788"/>
          </a:xfrm>
          <a:prstGeom prst="rect">
            <a:avLst/>
          </a:prstGeom>
        </p:spPr>
      </p:pic>
      <p:pic>
        <p:nvPicPr>
          <p:cNvPr id="6" name="Content Placeholder 5" descr="coas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7694" y="1586754"/>
            <a:ext cx="4814047" cy="462578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51881" y="354842"/>
            <a:ext cx="11122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উপকূলীয় অঞ্চলে জোয়ার ভাটার প্রভাব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887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562669" y="738662"/>
            <a:ext cx="82296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BD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7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97590" y="2420204"/>
            <a:ext cx="7086600" cy="32778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১)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জোয়ার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–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ভাঁটা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? 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200000"/>
              </a:lnSpc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২)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জোয়ার-ভাঁ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টার কারণ গুলো লিখো।</a:t>
            </a:r>
          </a:p>
          <a:p>
            <a:pPr>
              <a:lnSpc>
                <a:spcPct val="200000"/>
              </a:lnSpc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৩)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জোয়ার-ভাঁ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টার প্রভাব গুলো লিখো।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07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769660" y="738116"/>
            <a:ext cx="82296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BD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8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63723" y="3454021"/>
            <a:ext cx="91542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571500" marR="0" lvl="0" indent="-5715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bn-BD" sz="4400" dirty="0" smtClean="0">
                <a:latin typeface="NikoshBAN" pitchFamily="2" charset="0"/>
                <a:ea typeface="+mj-ea"/>
                <a:cs typeface="NikoshBAN" pitchFamily="2" charset="0"/>
              </a:rPr>
              <a:t>মানব জীবনে জোয়ার ভাটার প্রভাব আলোচনা কর।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259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69029567-bye-wallpapers.jpg"/>
          <p:cNvPicPr>
            <a:picLocks noChangeAspect="1"/>
          </p:cNvPicPr>
          <p:nvPr/>
        </p:nvPicPr>
        <p:blipFill rotWithShape="1">
          <a:blip r:embed="rId2"/>
          <a:srcRect b="7065"/>
          <a:stretch/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87272" y="1"/>
            <a:ext cx="3518912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500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505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15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505"/>
              </a:soli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998195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0735" y="606179"/>
            <a:ext cx="53703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err="1">
                <a:solidFill>
                  <a:schemeClr val="accent3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মোঃ</a:t>
            </a:r>
            <a:r>
              <a:rPr lang="en-US" sz="4800" dirty="0">
                <a:solidFill>
                  <a:schemeClr val="accent3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>
                <a:solidFill>
                  <a:schemeClr val="accent3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শাহাদা</a:t>
            </a:r>
            <a:r>
              <a:rPr lang="en-US" sz="4800" dirty="0">
                <a:solidFill>
                  <a:schemeClr val="accent3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ৎ </a:t>
            </a:r>
            <a:r>
              <a:rPr lang="en-US" sz="4800" dirty="0" err="1">
                <a:solidFill>
                  <a:schemeClr val="accent3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হোসেন</a:t>
            </a:r>
            <a:r>
              <a:rPr lang="en-US" sz="4800" dirty="0">
                <a:solidFill>
                  <a:schemeClr val="accent3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>
                <a:solidFill>
                  <a:schemeClr val="accent3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মাসুদ</a:t>
            </a:r>
            <a:endParaRPr lang="en-US" sz="4800" dirty="0">
              <a:solidFill>
                <a:schemeClr val="accent3">
                  <a:lumMod val="75000"/>
                </a:schemeClr>
              </a:solidFill>
              <a:latin typeface="Nikosh" pitchFamily="2" charset="0"/>
              <a:cs typeface="Nikosh" pitchFamily="2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567292" y="1707725"/>
            <a:ext cx="8167275" cy="4455691"/>
            <a:chOff x="1304271" y="2144454"/>
            <a:chExt cx="4550619" cy="3223916"/>
          </a:xfrm>
        </p:grpSpPr>
        <p:sp>
          <p:nvSpPr>
            <p:cNvPr id="3" name="TextBox 2"/>
            <p:cNvSpPr txBox="1"/>
            <p:nvPr/>
          </p:nvSpPr>
          <p:spPr>
            <a:xfrm>
              <a:off x="1774533" y="2144454"/>
              <a:ext cx="2869159" cy="467653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3600" dirty="0" err="1">
                  <a:latin typeface="NikoshBAN" pitchFamily="2" charset="0"/>
                  <a:cs typeface="NikoshBAN" pitchFamily="2" charset="0"/>
                </a:rPr>
                <a:t>প্রভাষক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, </a:t>
              </a:r>
              <a:r>
                <a:rPr lang="en-US" sz="3600" dirty="0" err="1">
                  <a:latin typeface="NikoshBAN" pitchFamily="2" charset="0"/>
                  <a:cs typeface="NikoshBAN" pitchFamily="2" charset="0"/>
                </a:rPr>
                <a:t>ভূগোল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>
                  <a:latin typeface="NikoshBAN" pitchFamily="2" charset="0"/>
                  <a:cs typeface="NikoshBAN" pitchFamily="2" charset="0"/>
                </a:rPr>
                <a:t>বিভাগ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।</a:t>
              </a:r>
            </a:p>
          </p:txBody>
        </p:sp>
        <p:sp>
          <p:nvSpPr>
            <p:cNvPr id="4" name="Right Arrow 3"/>
            <p:cNvSpPr/>
            <p:nvPr/>
          </p:nvSpPr>
          <p:spPr>
            <a:xfrm>
              <a:off x="1304271" y="3698934"/>
              <a:ext cx="268713" cy="261257"/>
            </a:xfrm>
            <a:prstGeom prst="right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en-US" sz="360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735344" y="2823722"/>
              <a:ext cx="3937551" cy="467653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3600" dirty="0" err="1">
                  <a:latin typeface="NikoshBAN" pitchFamily="2" charset="0"/>
                  <a:cs typeface="NikoshBAN" pitchFamily="2" charset="0"/>
                </a:rPr>
                <a:t>বালাতৈড়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>
                  <a:latin typeface="NikoshBAN" pitchFamily="2" charset="0"/>
                  <a:cs typeface="NikoshBAN" pitchFamily="2" charset="0"/>
                </a:rPr>
                <a:t>সিদ্দিক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>
                  <a:latin typeface="NikoshBAN" pitchFamily="2" charset="0"/>
                  <a:cs typeface="NikoshBAN" pitchFamily="2" charset="0"/>
                </a:rPr>
                <a:t>হোসেন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>
                  <a:latin typeface="NikoshBAN" pitchFamily="2" charset="0"/>
                  <a:cs typeface="NikoshBAN" pitchFamily="2" charset="0"/>
                </a:rPr>
                <a:t>কলেজ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।</a:t>
              </a:r>
            </a:p>
          </p:txBody>
        </p:sp>
        <p:sp>
          <p:nvSpPr>
            <p:cNvPr id="6" name="Right Arrow 5"/>
            <p:cNvSpPr/>
            <p:nvPr/>
          </p:nvSpPr>
          <p:spPr>
            <a:xfrm>
              <a:off x="1317334" y="2275083"/>
              <a:ext cx="268713" cy="261257"/>
            </a:xfrm>
            <a:prstGeom prst="right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en-US" sz="360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787596" y="3568305"/>
              <a:ext cx="2330017" cy="467653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3600" dirty="0" err="1">
                  <a:latin typeface="NikoshBAN" pitchFamily="2" charset="0"/>
                  <a:cs typeface="NikoshBAN" pitchFamily="2" charset="0"/>
                </a:rPr>
                <a:t>নিয়ামতপুর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, </a:t>
              </a:r>
              <a:r>
                <a:rPr lang="en-US" sz="3600" dirty="0" err="1">
                  <a:latin typeface="NikoshBAN" pitchFamily="2" charset="0"/>
                  <a:cs typeface="NikoshBAN" pitchFamily="2" charset="0"/>
                </a:rPr>
                <a:t>নওগাঁ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।</a:t>
              </a:r>
            </a:p>
          </p:txBody>
        </p:sp>
        <p:sp>
          <p:nvSpPr>
            <p:cNvPr id="9" name="Right Arrow 8"/>
            <p:cNvSpPr/>
            <p:nvPr/>
          </p:nvSpPr>
          <p:spPr>
            <a:xfrm>
              <a:off x="1317333" y="2941288"/>
              <a:ext cx="268713" cy="261257"/>
            </a:xfrm>
            <a:prstGeom prst="right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en-US" sz="3600"/>
            </a:p>
          </p:txBody>
        </p:sp>
        <p:sp>
          <p:nvSpPr>
            <p:cNvPr id="10" name="Right Arrow 9"/>
            <p:cNvSpPr/>
            <p:nvPr/>
          </p:nvSpPr>
          <p:spPr>
            <a:xfrm>
              <a:off x="1317334" y="4992157"/>
              <a:ext cx="268713" cy="261257"/>
            </a:xfrm>
            <a:prstGeom prst="right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en-US" sz="360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813723" y="4234510"/>
              <a:ext cx="2114031" cy="467653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3600" dirty="0">
                  <a:latin typeface="NikoshBAN" pitchFamily="2" charset="0"/>
                  <a:cs typeface="NikoshBAN" pitchFamily="2" charset="0"/>
                </a:rPr>
                <a:t>01718789156</a:t>
              </a:r>
            </a:p>
          </p:txBody>
        </p:sp>
        <p:sp>
          <p:nvSpPr>
            <p:cNvPr id="12" name="Right Arrow 11"/>
            <p:cNvSpPr/>
            <p:nvPr/>
          </p:nvSpPr>
          <p:spPr>
            <a:xfrm>
              <a:off x="1317334" y="4378203"/>
              <a:ext cx="268713" cy="261257"/>
            </a:xfrm>
            <a:prstGeom prst="right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en-US" sz="360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839848" y="4900717"/>
              <a:ext cx="4015042" cy="4676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raihan.mr</a:t>
              </a:r>
              <a:r>
                <a:rPr lang="en-US" sz="36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61</a:t>
              </a:r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@gmail.com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7336" y="1771781"/>
            <a:ext cx="3983699" cy="41687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37842786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87285" y="246884"/>
            <a:ext cx="58264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bn-BD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পরিচিতি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13250" y="5240636"/>
            <a:ext cx="58264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একাদশ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</a:p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ভূগোল প্রথম পত্র</a:t>
            </a:r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অধ্যায়-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অষ্টম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4310" y="1320373"/>
            <a:ext cx="3092352" cy="3805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28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ide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2080146"/>
            <a:ext cx="9853684" cy="41910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0878" y="228600"/>
            <a:ext cx="97172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নিচের ছবিটি দেখে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অনুমান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করার চেষ্টা করো আজ  আমরা কোন বিষয় নিয়ে আলোচনা করতে যাচ্ছি।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291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968990" y="303663"/>
            <a:ext cx="10140287" cy="1676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আজকের আলোচনার বিষয়</a:t>
            </a:r>
          </a:p>
          <a:p>
            <a:pPr algn="ctr"/>
            <a:r>
              <a:rPr lang="bn-BD" sz="72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জোয়ার ভাঁটা</a:t>
            </a:r>
            <a:endParaRPr lang="en-US" sz="72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tide &amp; ebb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991" y="2514599"/>
            <a:ext cx="10140287" cy="404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794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9899" y="560528"/>
            <a:ext cx="1085003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</a:t>
            </a:r>
            <a:r>
              <a:rPr lang="bn-IN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 ফলঃ </a:t>
            </a:r>
          </a:p>
          <a:p>
            <a:r>
              <a:rPr lang="bn-IN" sz="6000" dirty="0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</a:p>
          <a:p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9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bn-IN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endParaRPr lang="bn-IN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01338" y="3733632"/>
            <a:ext cx="867542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জোয়ার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ভাটা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তা বলতে পারবে।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জোয়ার ভাটার কারণ ও প্রভাব ব্যাখ্যা করতে পারবে।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524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793375" y="1869141"/>
            <a:ext cx="10902755" cy="110607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Arial" panose="020B0604020202020204" pitchFamily="34" charset="0"/>
              <a:buNone/>
            </a:pPr>
            <a:r>
              <a:rPr lang="bn-IN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36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চন্দ্র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সূর্যের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আকর্ষণের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প্রভাবে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প্রতিদিন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দু’বার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সমুদ্রের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উঠা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সমুদ্রের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ফুলে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উঠাকে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জোয়ার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নেমে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যাওয়াক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ভাটা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 descr="eb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6018" y="3363671"/>
            <a:ext cx="4490112" cy="20830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 descr="tide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9461" y="3363671"/>
            <a:ext cx="4571999" cy="2057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ectangle 6"/>
          <p:cNvSpPr/>
          <p:nvPr/>
        </p:nvSpPr>
        <p:spPr>
          <a:xfrm>
            <a:off x="2432713" y="5932646"/>
            <a:ext cx="2057400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জোয়া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র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838630" y="5835133"/>
            <a:ext cx="1981200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ভাঁ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টা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48667" y="294662"/>
            <a:ext cx="36030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জোয়ার-ভাটাঃ</a:t>
            </a:r>
            <a:r>
              <a:rPr lang="bn-IN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983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9051" y="777922"/>
            <a:ext cx="769733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</a:p>
          <a:p>
            <a:pPr algn="ctr"/>
            <a:endParaRPr lang="bn-IN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জোয়ার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ভাটা কাকে বলে?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45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396688" y="293628"/>
            <a:ext cx="665117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জোয়ার-ভাটার কারণ 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7" descr="JOAR KAR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3404" y="1213194"/>
            <a:ext cx="8870699" cy="5887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26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230</Words>
  <Application>Microsoft Office PowerPoint</Application>
  <PresentationFormat>Widescreen</PresentationFormat>
  <Paragraphs>61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Nikosh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8</cp:revision>
  <dcterms:created xsi:type="dcterms:W3CDTF">2021-01-06T10:39:55Z</dcterms:created>
  <dcterms:modified xsi:type="dcterms:W3CDTF">2021-01-07T14:41:00Z</dcterms:modified>
</cp:coreProperties>
</file>