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90" r:id="rId6"/>
    <p:sldId id="279" r:id="rId7"/>
    <p:sldId id="274" r:id="rId8"/>
    <p:sldId id="280" r:id="rId9"/>
    <p:sldId id="281" r:id="rId10"/>
    <p:sldId id="282" r:id="rId11"/>
    <p:sldId id="267" r:id="rId12"/>
    <p:sldId id="268" r:id="rId13"/>
    <p:sldId id="269" r:id="rId14"/>
    <p:sldId id="273" r:id="rId15"/>
    <p:sldId id="283" r:id="rId16"/>
    <p:sldId id="284" r:id="rId17"/>
    <p:sldId id="285" r:id="rId18"/>
    <p:sldId id="289" r:id="rId19"/>
    <p:sldId id="287" r:id="rId20"/>
    <p:sldId id="288" r:id="rId21"/>
    <p:sldId id="272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42F"/>
    <a:srgbClr val="FF3399"/>
    <a:srgbClr val="1E00D0"/>
    <a:srgbClr val="6600CC"/>
    <a:srgbClr val="CC4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129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0" y="297063"/>
            <a:ext cx="10393251" cy="63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367" y="292266"/>
            <a:ext cx="8572665" cy="3200401"/>
          </a:xfrm>
          <a:prstGeom prst="rect">
            <a:avLst/>
          </a:prstGeom>
        </p:spPr>
      </p:pic>
      <p:pic>
        <p:nvPicPr>
          <p:cNvPr id="19" name="Picture 18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57" y="3768436"/>
            <a:ext cx="10112510" cy="18842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643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3" y="592429"/>
            <a:ext cx="10161431" cy="56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53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129" y="474177"/>
            <a:ext cx="10608951" cy="5999018"/>
          </a:xfrm>
          <a:prstGeom prst="rect">
            <a:avLst/>
          </a:prstGeom>
          <a:ln w="2286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414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81" y="512619"/>
            <a:ext cx="9028091" cy="5707877"/>
          </a:xfrm>
          <a:prstGeom prst="rect">
            <a:avLst/>
          </a:prstGeom>
          <a:ln w="2286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8942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306752"/>
            <a:ext cx="9942490" cy="6192981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6666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0" y="499212"/>
            <a:ext cx="9607639" cy="5708406"/>
          </a:xfrm>
          <a:prstGeom prst="rect">
            <a:avLst/>
          </a:prstGeom>
          <a:ln w="2286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26998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31" y="540913"/>
            <a:ext cx="10483403" cy="5318974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1589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44" y="643943"/>
            <a:ext cx="9015211" cy="568673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54403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77" y="850006"/>
            <a:ext cx="10200068" cy="5112912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7379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1" y="553792"/>
            <a:ext cx="8847786" cy="5459469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4491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1942" y="599105"/>
            <a:ext cx="566057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29" y="2389830"/>
            <a:ext cx="2231571" cy="2422889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148943" y="2248525"/>
            <a:ext cx="4506685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আকতারুল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aktarul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944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val="3818816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73" y="837127"/>
            <a:ext cx="8525814" cy="4623515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9935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1" y="969439"/>
            <a:ext cx="9259910" cy="5065911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9078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7" y="823720"/>
            <a:ext cx="9453093" cy="5306503"/>
          </a:xfrm>
          <a:prstGeom prst="rect">
            <a:avLst/>
          </a:prstGeom>
          <a:ln w="2286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768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99822" y="619878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spc="50" dirty="0" err="1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lang="en-US" sz="8000" b="1" spc="50" dirty="0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8000" b="1" i="0" u="none" strike="noStrike" kern="1200" spc="50" normalizeH="0" baseline="0" noProof="0" dirty="0" smtClean="0">
              <a:ln w="28575">
                <a:solidFill>
                  <a:srgbClr val="66FF33"/>
                </a:solidFill>
              </a:ln>
              <a:solidFill>
                <a:srgbClr val="66FF33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2287519"/>
            <a:ext cx="7162800" cy="4616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</a:t>
            </a:r>
            <a:r>
              <a:rPr lang="bn-BD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পত্র</a:t>
            </a:r>
            <a:endParaRPr lang="en-US" sz="54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–দ্বাদশ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48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50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7" y="405809"/>
            <a:ext cx="10252367" cy="558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86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659" y="1233400"/>
            <a:ext cx="9267091" cy="351496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b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১।ভাইরাসের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45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7" y="260742"/>
            <a:ext cx="10805612" cy="5822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8237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2" y="318654"/>
            <a:ext cx="10945091" cy="6094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5289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" y="1146220"/>
            <a:ext cx="11090558" cy="5020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160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89" y="1800225"/>
            <a:ext cx="8590689" cy="4342998"/>
          </a:xfrm>
          <a:prstGeom prst="roundRect">
            <a:avLst>
              <a:gd name="adj" fmla="val 16667"/>
            </a:avLst>
          </a:prstGeom>
          <a:ln w="19050"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itle 8"/>
          <p:cNvSpPr txBox="1">
            <a:spLocks noGrp="1"/>
          </p:cNvSpPr>
          <p:nvPr>
            <p:ph type="title"/>
          </p:nvPr>
        </p:nvSpPr>
        <p:spPr>
          <a:xfrm>
            <a:off x="1957590" y="762174"/>
            <a:ext cx="8590688" cy="701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45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SG" sz="45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চক্রের</a:t>
            </a:r>
            <a:r>
              <a:rPr lang="en-SG" sz="45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SG" sz="45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45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03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.2|0.6|0.2|1.1|0.7|0.5|0.5|0.2|0.6|0.2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4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</TotalTime>
  <Words>44</Words>
  <Application>Microsoft Office PowerPoint</Application>
  <PresentationFormat>Widescreen</PresentationFormat>
  <Paragraphs>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 --- ১।ভাইরাসের সংখ্যাবৃদ্ধি বর্ণনা করতে পারবে। ২। ভাইরাসের গুরুত্ত্ব বর্ণনা করতে পারবে। ৩। ভাইরাস জনিত বিভিন্ন রোগ সম্পর্কে বর্ণনা করতে পারবে।  </vt:lpstr>
      <vt:lpstr>PowerPoint Presentation</vt:lpstr>
      <vt:lpstr>PowerPoint Presentation</vt:lpstr>
      <vt:lpstr>PowerPoint Presentation</vt:lpstr>
      <vt:lpstr>দুই চক্রের তুলনামূলক চিত্র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302</cp:revision>
  <dcterms:created xsi:type="dcterms:W3CDTF">2017-05-02T02:18:13Z</dcterms:created>
  <dcterms:modified xsi:type="dcterms:W3CDTF">2021-01-07T04:19:50Z</dcterms:modified>
</cp:coreProperties>
</file>