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74" r:id="rId3"/>
    <p:sldId id="276" r:id="rId4"/>
    <p:sldId id="259" r:id="rId5"/>
    <p:sldId id="277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8" r:id="rId17"/>
    <p:sldId id="27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599" autoAdjust="0"/>
  </p:normalViewPr>
  <p:slideViewPr>
    <p:cSldViewPr>
      <p:cViewPr varScale="1">
        <p:scale>
          <a:sx n="76" d="100"/>
          <a:sy n="76" d="100"/>
        </p:scale>
        <p:origin x="123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565E9E-49F2-4FE2-BDD4-751F1B42FA17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5AE956-D54E-4560-85B7-9AF1756BC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AE956-D54E-4560-85B7-9AF1756BCE4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AE956-D54E-4560-85B7-9AF1756BCE4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410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AE956-D54E-4560-85B7-9AF1756BCE4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374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AE956-D54E-4560-85B7-9AF1756BCE4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8774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AE956-D54E-4560-85B7-9AF1756BCE4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744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gif"/><Relationship Id="rId4" Type="http://schemas.openxmlformats.org/officeDocument/2006/relationships/image" Target="../media/image3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0"/>
            <a:ext cx="9152328" cy="6934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560744"/>
            <a:ext cx="6091836" cy="50630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48936"/>
            <a:ext cx="6400800" cy="114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54"/>
            <a:ext cx="9144000" cy="1600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8600" y="685800"/>
            <a:ext cx="2133919" cy="646331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IN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স্ট্যাম্প আউট 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3654"/>
            <a:ext cx="9152328" cy="52443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8763000" cy="6858000"/>
            <a:chOff x="0" y="0"/>
            <a:chExt cx="8763000" cy="6858000"/>
          </a:xfrm>
        </p:grpSpPr>
        <p:pic>
          <p:nvPicPr>
            <p:cNvPr id="3" name="Picture 2" descr="1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8686800" cy="4303552"/>
            </a:xfrm>
            <a:prstGeom prst="rect">
              <a:avLst/>
            </a:prstGeom>
          </p:spPr>
        </p:pic>
        <p:pic>
          <p:nvPicPr>
            <p:cNvPr id="4" name="Picture 3" descr="2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43400" y="4114800"/>
              <a:ext cx="4419600" cy="2743200"/>
            </a:xfrm>
            <a:prstGeom prst="rect">
              <a:avLst/>
            </a:prstGeom>
          </p:spPr>
        </p:pic>
        <p:pic>
          <p:nvPicPr>
            <p:cNvPr id="5" name="Picture 4" descr="3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4114800"/>
              <a:ext cx="4343400" cy="27432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5400" y="685800"/>
              <a:ext cx="3429000" cy="707886"/>
            </a:xfrm>
            <a:prstGeom prst="rect">
              <a:avLst/>
            </a:prstGeom>
            <a:gradFill flip="none" rotWithShape="1">
              <a:gsLst>
                <a:gs pos="100000">
                  <a:srgbClr val="7030A0"/>
                </a:gs>
                <a:gs pos="60000">
                  <a:schemeClr val="accent5">
                    <a:lumMod val="60000"/>
                    <a:lumOff val="4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r>
                <a:rPr lang="bn-IN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40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হিট উইকেট আউট</a:t>
              </a:r>
              <a:endPara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" name="Picture 1" descr="4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2000" y="0"/>
              <a:ext cx="4572000" cy="4114800"/>
            </a:xfrm>
            <a:prstGeom prst="rect">
              <a:avLst/>
            </a:prstGeom>
          </p:spPr>
        </p:pic>
        <p:pic>
          <p:nvPicPr>
            <p:cNvPr id="3" name="Picture 2" descr="5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4572000" cy="4114800"/>
            </a:xfrm>
            <a:prstGeom prst="rect">
              <a:avLst/>
            </a:prstGeom>
          </p:spPr>
        </p:pic>
        <p:sp>
          <p:nvSpPr>
            <p:cNvPr id="4" name="Bevel 3"/>
            <p:cNvSpPr/>
            <p:nvPr/>
          </p:nvSpPr>
          <p:spPr>
            <a:xfrm>
              <a:off x="0" y="4114800"/>
              <a:ext cx="9144000" cy="2743200"/>
            </a:xfrm>
            <a:prstGeom prst="bevel">
              <a:avLst/>
            </a:prstGeom>
            <a:gradFill flip="none" rotWithShape="1">
              <a:gsLst>
                <a:gs pos="44000">
                  <a:srgbClr val="00B0F0"/>
                </a:gs>
                <a:gs pos="35000">
                  <a:schemeClr val="accent3">
                    <a:lumMod val="0"/>
                    <a:lumOff val="100000"/>
                  </a:schemeClr>
                </a:gs>
                <a:gs pos="61000">
                  <a:schemeClr val="accent3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ব্যাটসম্যানের ব্যাটে বা শরীরে বল একবার লাগার পর উইকেট রক্ষায় ২য় বার আঘাত করলে সেটি হিত দ্য বল টোয়াইস আউট হবে। </a:t>
              </a:r>
              <a:endPara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2000"/>
                    </a14:imgEffect>
                    <a14:imgEffect>
                      <a14:brightnessContrast bright="9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021" y="0"/>
            <a:ext cx="9160655" cy="6858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533400" y="762000"/>
            <a:ext cx="2514600" cy="20574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টাইমস আউট 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6248400" y="685800"/>
            <a:ext cx="2362200" cy="20574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ফিল্ডারদেরবল ধরতে বাধা প্রদান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429000" y="685800"/>
            <a:ext cx="2362200" cy="2057400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ইচ্ছাকৃত ভাবে হাত দিয়ে বল ধরা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28600" y="3733800"/>
            <a:ext cx="2743200" cy="220980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নতুন ব্যাটসম্যান মাঠে আসতে ৩ মিনিটের বেশি সময় লাগলে টাইম আউটের আওতায় পড়বে।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124200" y="3733800"/>
            <a:ext cx="2819400" cy="22098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কোন ব্যাটসম্যান ইচ্ছাকৃতভাবে হাত দিয়ে বল ধরলে বা বাধা প্রদান করলে আউট হবে।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019800" y="3657600"/>
            <a:ext cx="2971800" cy="22098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ব্যাটসম্যান ইচ্ছাকৃত ভাবে ফিল্ডারদের বল ধরতে বাধা প্রদান করলে আউট  হবে।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1372394" y="3199606"/>
            <a:ext cx="7620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4" idx="4"/>
          </p:cNvCxnSpPr>
          <p:nvPr/>
        </p:nvCxnSpPr>
        <p:spPr>
          <a:xfrm rot="16200000" flipH="1">
            <a:off x="4171950" y="3181350"/>
            <a:ext cx="914400" cy="381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6200000" flipH="1">
            <a:off x="7067550" y="3143250"/>
            <a:ext cx="838200" cy="381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4" name="Flowchart: Terminator 3"/>
          <p:cNvSpPr/>
          <p:nvPr/>
        </p:nvSpPr>
        <p:spPr>
          <a:xfrm>
            <a:off x="228600" y="152400"/>
            <a:ext cx="3810000" cy="990600"/>
          </a:xfrm>
          <a:prstGeom prst="flowChartTerminator">
            <a:avLst/>
          </a:prstGeom>
          <a:gradFill flip="none" rotWithShape="1">
            <a:gsLst>
              <a:gs pos="53000">
                <a:srgbClr val="92D050"/>
              </a:gs>
              <a:gs pos="31000">
                <a:schemeClr val="accent5">
                  <a:shade val="93000"/>
                  <a:satMod val="130000"/>
                </a:schemeClr>
              </a:gs>
              <a:gs pos="59000">
                <a:schemeClr val="accent5">
                  <a:shade val="94000"/>
                  <a:satMod val="13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47800" y="4114800"/>
            <a:ext cx="5943600" cy="1077218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 </a:t>
            </a:r>
            <a:r>
              <a:rPr lang="bn-IN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IN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কারনে</a:t>
            </a:r>
            <a:r>
              <a:rPr lang="bn-IN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একজন </a:t>
            </a:r>
            <a:r>
              <a:rPr lang="bn-IN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ব্যাটসম্যান</a:t>
            </a:r>
            <a:r>
              <a:rPr lang="bn-IN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ক্রিকেট খেলায় আউট হতে পারে? 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360"/>
            <a:ext cx="9143999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645189" y="228600"/>
            <a:ext cx="154882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1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38840" y="1783272"/>
            <a:ext cx="2656496" cy="646331"/>
          </a:xfrm>
          <a:prstGeom prst="rect">
            <a:avLst/>
          </a:prstGeom>
          <a:ln w="19050"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r>
              <a:rPr lang="bn-IN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টাইমস আউট কী </a:t>
            </a:r>
          </a:p>
        </p:txBody>
      </p:sp>
      <p:sp>
        <p:nvSpPr>
          <p:cNvPr id="7" name="Rectangle 6"/>
          <p:cNvSpPr/>
          <p:nvPr/>
        </p:nvSpPr>
        <p:spPr>
          <a:xfrm>
            <a:off x="3466034" y="3028506"/>
            <a:ext cx="3155031" cy="52322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bn-IN" sz="2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আউটের সিগন্যাল দেখাও ?</a:t>
            </a:r>
          </a:p>
        </p:txBody>
      </p:sp>
      <p:sp>
        <p:nvSpPr>
          <p:cNvPr id="8" name="Rectangle 7"/>
          <p:cNvSpPr/>
          <p:nvPr/>
        </p:nvSpPr>
        <p:spPr>
          <a:xfrm>
            <a:off x="3637406" y="5814718"/>
            <a:ext cx="4987263" cy="461665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bn-IN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ইচ্ছাকৃত ভাবে হাত দিয়ে বল ধরলে কী আউট হবে ?</a:t>
            </a:r>
          </a:p>
        </p:txBody>
      </p:sp>
      <p:sp>
        <p:nvSpPr>
          <p:cNvPr id="9" name="Rectangle 8"/>
          <p:cNvSpPr/>
          <p:nvPr/>
        </p:nvSpPr>
        <p:spPr>
          <a:xfrm>
            <a:off x="3776249" y="4413883"/>
            <a:ext cx="3001143" cy="584775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wrap="none">
            <a:spAutoFit/>
          </a:bodyPr>
          <a:lstStyle/>
          <a:p>
            <a:r>
              <a:rPr lang="bn-IN" sz="3200" dirty="0" err="1">
                <a:latin typeface="NikoshBAN" pitchFamily="2" charset="0"/>
                <a:cs typeface="NikoshBAN" pitchFamily="2" charset="0"/>
              </a:rPr>
              <a:t>কট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err="1">
                <a:latin typeface="NikoshBAN" pitchFamily="2" charset="0"/>
                <a:cs typeface="NikoshBAN" pitchFamily="2" charset="0"/>
              </a:rPr>
              <a:t>বিহাইন্ড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আউট কী </a:t>
            </a:r>
            <a:endParaRPr lang="en-US" sz="3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135" y="4151251"/>
            <a:ext cx="1054389" cy="11100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2753815" y="4413883"/>
            <a:ext cx="7809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০৩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118" y="1587092"/>
            <a:ext cx="1054389" cy="11100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1938798" y="1849724"/>
            <a:ext cx="6751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০১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645" y="2749946"/>
            <a:ext cx="1054389" cy="11100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2538325" y="3012578"/>
            <a:ext cx="7360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০২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325" y="5490532"/>
            <a:ext cx="1054389" cy="11100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/>
          <p:cNvSpPr txBox="1"/>
          <p:nvPr/>
        </p:nvSpPr>
        <p:spPr>
          <a:xfrm>
            <a:off x="2665005" y="5753164"/>
            <a:ext cx="7809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০৩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 animBg="1"/>
      <p:bldP spid="8" grpId="0" animBg="1"/>
      <p:bldP spid="9" grpId="0" animBg="1"/>
      <p:bldP spid="11" grpId="0"/>
      <p:bldP spid="13" grpId="0"/>
      <p:bldP spid="15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25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288297"/>
            <a:ext cx="1060953" cy="857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504" y="200278"/>
            <a:ext cx="2381250" cy="19240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857011" y="860765"/>
            <a:ext cx="1553189" cy="523220"/>
          </a:xfrm>
          <a:prstGeom prst="rect">
            <a:avLst/>
          </a:prstGeom>
          <a:gradFill flip="none" rotWithShape="1">
            <a:gsLst>
              <a:gs pos="53000">
                <a:schemeClr val="accent6">
                  <a:lumMod val="60000"/>
                  <a:lumOff val="40000"/>
                </a:schemeClr>
              </a:gs>
              <a:gs pos="85000">
                <a:schemeClr val="accent5">
                  <a:shade val="93000"/>
                  <a:satMod val="130000"/>
                </a:schemeClr>
              </a:gs>
              <a:gs pos="50000">
                <a:schemeClr val="accent5">
                  <a:shade val="94000"/>
                  <a:satMod val="135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72170" y="3424535"/>
            <a:ext cx="66351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ক্রিকেট খেলায় </a:t>
            </a:r>
            <a:r>
              <a:rPr lang="bn-IN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ব্যাটসম্যানের</a:t>
            </a:r>
            <a:r>
              <a:rPr lang="bn-IN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আউটগুলো</a:t>
            </a:r>
            <a:r>
              <a:rPr lang="bn-IN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বর্ণনা কর। 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9119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17631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12" y="136296"/>
            <a:ext cx="1689287" cy="17115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262" y="228600"/>
            <a:ext cx="3724275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951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23" y="9832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49862"/>
            <a:ext cx="1932105" cy="22336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822" y="304800"/>
            <a:ext cx="4529538" cy="129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985902" y="721667"/>
            <a:ext cx="24101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  </a:t>
            </a:r>
            <a:r>
              <a:rPr lang="en-US" sz="3200" dirty="0" err="1">
                <a:solidFill>
                  <a:srgbClr val="FFFF00"/>
                </a:solidFill>
              </a:rPr>
              <a:t>পরিচিতি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581" y="4483553"/>
            <a:ext cx="3048000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/>
              <a:t>মোঃ</a:t>
            </a:r>
            <a:r>
              <a:rPr lang="en-US" sz="2400" dirty="0"/>
              <a:t> </a:t>
            </a:r>
            <a:r>
              <a:rPr lang="en-US" sz="2400" dirty="0" err="1"/>
              <a:t>আতিকুর</a:t>
            </a:r>
            <a:r>
              <a:rPr lang="en-US" sz="2400" dirty="0"/>
              <a:t> </a:t>
            </a:r>
            <a:r>
              <a:rPr lang="en-US" sz="2400" dirty="0" err="1"/>
              <a:t>রহমান</a:t>
            </a:r>
            <a:endParaRPr lang="en-US" sz="2400" dirty="0"/>
          </a:p>
          <a:p>
            <a:r>
              <a:rPr lang="en-US" sz="1200" dirty="0" err="1"/>
              <a:t>ট্রেড</a:t>
            </a:r>
            <a:r>
              <a:rPr lang="en-US" sz="1200" dirty="0"/>
              <a:t> </a:t>
            </a:r>
            <a:r>
              <a:rPr lang="en-US" sz="1200" dirty="0" err="1"/>
              <a:t>ইন্সট্রাক্টর</a:t>
            </a:r>
            <a:r>
              <a:rPr lang="en-US" sz="1200" dirty="0"/>
              <a:t>(</a:t>
            </a:r>
            <a:r>
              <a:rPr lang="en-US" sz="1200" dirty="0" err="1"/>
              <a:t>ইলেক</a:t>
            </a:r>
            <a:r>
              <a:rPr lang="en-US" sz="1200" dirty="0"/>
              <a:t>)</a:t>
            </a:r>
          </a:p>
          <a:p>
            <a:r>
              <a:rPr lang="en-US" sz="1200" dirty="0" err="1"/>
              <a:t>ফুলকোট</a:t>
            </a:r>
            <a:r>
              <a:rPr lang="en-US" sz="1200" dirty="0"/>
              <a:t> </a:t>
            </a:r>
            <a:r>
              <a:rPr lang="en-US" sz="1200" dirty="0" err="1"/>
              <a:t>নবোদয়</a:t>
            </a:r>
            <a:r>
              <a:rPr lang="en-US" sz="1200" dirty="0"/>
              <a:t> </a:t>
            </a:r>
            <a:r>
              <a:rPr lang="en-US" sz="1200" dirty="0" err="1"/>
              <a:t>কারিগরি</a:t>
            </a:r>
            <a:r>
              <a:rPr lang="en-US" sz="1200" dirty="0"/>
              <a:t> </a:t>
            </a:r>
            <a:r>
              <a:rPr lang="en-US" sz="1200" dirty="0" err="1"/>
              <a:t>উচ্চ</a:t>
            </a:r>
            <a:r>
              <a:rPr lang="en-US" sz="1200" dirty="0"/>
              <a:t> </a:t>
            </a:r>
            <a:r>
              <a:rPr lang="en-US" sz="1200" dirty="0" err="1"/>
              <a:t>বিদ্যালয়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46704" y="1418865"/>
            <a:ext cx="15381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800" dirty="0" smtClean="0">
                <a:solidFill>
                  <a:srgbClr val="00B0F0"/>
                </a:solidFill>
              </a:rPr>
              <a:t>শিক্ষক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bn-IN" sz="2800" dirty="0" smtClean="0">
                <a:solidFill>
                  <a:srgbClr val="00B0F0"/>
                </a:solidFill>
                <a:latin typeface="SutonnyMJ" pitchFamily="2" charset="0"/>
              </a:rPr>
              <a:t>পরিচিতি</a:t>
            </a:r>
            <a:endParaRPr lang="en-US" sz="4400" dirty="0">
              <a:solidFill>
                <a:srgbClr val="00B0F0"/>
              </a:solidFill>
              <a:latin typeface="SutonnyMJ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62600" y="4044434"/>
            <a:ext cx="1385316" cy="40011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2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পাঠ </a:t>
            </a:r>
            <a:r>
              <a:rPr lang="bn-IN" sz="20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পরিচিতিঃ</a:t>
            </a:r>
            <a:r>
              <a:rPr lang="bn-IN" sz="2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dirty="0"/>
          </a:p>
        </p:txBody>
      </p:sp>
      <p:sp>
        <p:nvSpPr>
          <p:cNvPr id="13" name="Rectangle 12"/>
          <p:cNvSpPr/>
          <p:nvPr/>
        </p:nvSpPr>
        <p:spPr>
          <a:xfrm>
            <a:off x="3969258" y="4706387"/>
            <a:ext cx="4572000" cy="153888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SutonnyMJ" pitchFamily="2" charset="0"/>
              </a:rPr>
              <a:t>‡</a:t>
            </a:r>
            <a:r>
              <a:rPr lang="en-US" sz="2000" dirty="0" err="1">
                <a:solidFill>
                  <a:srgbClr val="FFFF00"/>
                </a:solidFill>
                <a:latin typeface="SutonnyMJ" pitchFamily="2" charset="0"/>
              </a:rPr>
              <a:t>kÖbxt</a:t>
            </a:r>
            <a:r>
              <a:rPr lang="en-US" sz="2000" dirty="0">
                <a:solidFill>
                  <a:srgbClr val="FFFF00"/>
                </a:solidFill>
                <a:latin typeface="SutonnyMJ" pitchFamily="2" charset="0"/>
              </a:rPr>
              <a:t>- beg I `kg </a:t>
            </a:r>
          </a:p>
          <a:p>
            <a:pPr algn="ctr"/>
            <a:r>
              <a:rPr lang="en-US" sz="2000" dirty="0" err="1">
                <a:solidFill>
                  <a:srgbClr val="FFFF00"/>
                </a:solidFill>
                <a:latin typeface="SutonnyMJ" pitchFamily="2" charset="0"/>
              </a:rPr>
              <a:t>welqt</a:t>
            </a:r>
            <a:r>
              <a:rPr lang="en-US" sz="2000" dirty="0">
                <a:solidFill>
                  <a:srgbClr val="FFFF00"/>
                </a:solidFill>
                <a:latin typeface="SutonnyMJ" pitchFamily="2" charset="0"/>
              </a:rPr>
              <a:t>  </a:t>
            </a:r>
            <a:r>
              <a:rPr lang="en-US" sz="2000" dirty="0" err="1">
                <a:solidFill>
                  <a:srgbClr val="FFFF00"/>
                </a:solidFill>
                <a:latin typeface="SutonnyMJ" pitchFamily="2" charset="0"/>
              </a:rPr>
              <a:t>kvwiixK</a:t>
            </a:r>
            <a:r>
              <a:rPr lang="en-US" sz="2000" dirty="0">
                <a:solidFill>
                  <a:srgbClr val="FFFF00"/>
                </a:solidFill>
                <a:latin typeface="SutonnyMJ" pitchFamily="2" charset="0"/>
              </a:rPr>
              <a:t>  </a:t>
            </a:r>
            <a:r>
              <a:rPr lang="en-US" dirty="0" err="1">
                <a:solidFill>
                  <a:srgbClr val="FFFF00"/>
                </a:solidFill>
              </a:rPr>
              <a:t>শিক্ষা</a:t>
            </a:r>
            <a:r>
              <a:rPr lang="en-US" dirty="0">
                <a:solidFill>
                  <a:srgbClr val="FFFF00"/>
                </a:solidFill>
              </a:rPr>
              <a:t>,</a:t>
            </a:r>
            <a:endParaRPr lang="bn-IN" dirty="0">
              <a:solidFill>
                <a:srgbClr val="FFFF00"/>
              </a:solidFill>
            </a:endParaRPr>
          </a:p>
          <a:p>
            <a:pPr algn="ctr"/>
            <a:r>
              <a:rPr lang="en-US" dirty="0">
                <a:solidFill>
                  <a:srgbClr val="FFFF00"/>
                </a:solidFill>
                <a:latin typeface="SutonnyMJ" pitchFamily="2" charset="0"/>
              </a:rPr>
              <a:t>¯^v¯’¨</a:t>
            </a:r>
            <a:r>
              <a:rPr lang="en-US" dirty="0" err="1">
                <a:solidFill>
                  <a:srgbClr val="FFFF00"/>
                </a:solidFill>
                <a:latin typeface="SutonnyMJ" pitchFamily="2" charset="0"/>
              </a:rPr>
              <a:t>weÁvb</a:t>
            </a:r>
            <a:r>
              <a:rPr lang="en-US" dirty="0">
                <a:solidFill>
                  <a:srgbClr val="FFFF00"/>
                </a:solidFill>
                <a:latin typeface="SutonnyMJ" pitchFamily="2" charset="0"/>
              </a:rPr>
              <a:t> I  †</a:t>
            </a:r>
            <a:r>
              <a:rPr lang="en-US" dirty="0" err="1">
                <a:solidFill>
                  <a:srgbClr val="FFFF00"/>
                </a:solidFill>
                <a:latin typeface="SutonnyMJ" pitchFamily="2" charset="0"/>
              </a:rPr>
              <a:t>Ljvayjv</a:t>
            </a:r>
            <a:r>
              <a:rPr lang="en-US" dirty="0">
                <a:solidFill>
                  <a:srgbClr val="FFFF00"/>
                </a:solidFill>
              </a:rPr>
              <a:t> </a:t>
            </a:r>
          </a:p>
          <a:p>
            <a:pPr algn="ctr"/>
            <a:r>
              <a:rPr lang="en-US" dirty="0" err="1">
                <a:solidFill>
                  <a:srgbClr val="FFFF00"/>
                </a:solidFill>
                <a:latin typeface="SutonnyMJ" pitchFamily="2" charset="0"/>
              </a:rPr>
              <a:t>gyjcvVt</a:t>
            </a:r>
            <a:r>
              <a:rPr lang="en-US" dirty="0">
                <a:solidFill>
                  <a:srgbClr val="FFFF00"/>
                </a:solidFill>
                <a:latin typeface="SutonnyMJ" pitchFamily="2" charset="0"/>
              </a:rPr>
              <a:t>-  `</a:t>
            </a:r>
            <a:r>
              <a:rPr lang="en-US" dirty="0" err="1">
                <a:solidFill>
                  <a:srgbClr val="FFFF00"/>
                </a:solidFill>
                <a:latin typeface="SutonnyMJ" pitchFamily="2" charset="0"/>
              </a:rPr>
              <a:t>jMZ</a:t>
            </a:r>
            <a:r>
              <a:rPr lang="en-US" dirty="0">
                <a:solidFill>
                  <a:srgbClr val="FFFF00"/>
                </a:solidFill>
                <a:latin typeface="SutonnyMJ" pitchFamily="2" charset="0"/>
              </a:rPr>
              <a:t> †</a:t>
            </a:r>
            <a:r>
              <a:rPr lang="en-US" dirty="0" err="1">
                <a:solidFill>
                  <a:srgbClr val="FFFF00"/>
                </a:solidFill>
                <a:latin typeface="SutonnyMJ" pitchFamily="2" charset="0"/>
              </a:rPr>
              <a:t>Ljv</a:t>
            </a:r>
            <a:r>
              <a:rPr lang="en-US" dirty="0">
                <a:solidFill>
                  <a:srgbClr val="FFFF00"/>
                </a:solidFill>
                <a:latin typeface="SutonnyMJ" pitchFamily="2" charset="0"/>
              </a:rPr>
              <a:t>  wµ‡KU</a:t>
            </a:r>
          </a:p>
          <a:p>
            <a:pPr algn="ctr"/>
            <a:r>
              <a:rPr lang="en-US" dirty="0">
                <a:solidFill>
                  <a:srgbClr val="FFFF00"/>
                </a:solidFill>
                <a:latin typeface="SutonnyMJ" pitchFamily="2" charset="0"/>
              </a:rPr>
              <a:t>mgqt-45 </a:t>
            </a:r>
            <a:r>
              <a:rPr lang="en-US" dirty="0" err="1">
                <a:solidFill>
                  <a:srgbClr val="FFFF00"/>
                </a:solidFill>
                <a:latin typeface="SutonnyMJ" pitchFamily="2" charset="0"/>
              </a:rPr>
              <a:t>wgwbU</a:t>
            </a:r>
            <a:endParaRPr lang="en-US" sz="2000" dirty="0">
              <a:solidFill>
                <a:srgbClr val="FFFF00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6667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1" grpId="0"/>
      <p:bldP spid="12" grpId="0" animBg="1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28" y="0"/>
            <a:ext cx="9160656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533400" y="0"/>
            <a:ext cx="6629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dirty="0">
                <a:solidFill>
                  <a:srgbClr val="FFFF00"/>
                </a:solidFill>
                <a:latin typeface="SutonnyMJ" pitchFamily="2" charset="0"/>
              </a:rPr>
              <a:t>cvV </a:t>
            </a:r>
            <a:r>
              <a:rPr lang="en-US" sz="9600" dirty="0" err="1">
                <a:solidFill>
                  <a:srgbClr val="FFFF00"/>
                </a:solidFill>
                <a:latin typeface="SutonnyMJ" pitchFamily="2" charset="0"/>
              </a:rPr>
              <a:t>wk‡ivbvg</a:t>
            </a:r>
            <a:endParaRPr lang="en-US" sz="9600" dirty="0">
              <a:solidFill>
                <a:srgbClr val="FFFF00"/>
              </a:solidFill>
              <a:latin typeface="SutonnyMJ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1600" y="3581400"/>
            <a:ext cx="7086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</a:rPr>
              <a:t>wµ‡KU †</a:t>
            </a:r>
            <a:r>
              <a:rPr lang="en-US" sz="9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</a:rPr>
              <a:t>Ljvi</a:t>
            </a:r>
            <a:r>
              <a:rPr lang="en-US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</a:rPr>
              <a:t> </a:t>
            </a:r>
            <a:r>
              <a:rPr lang="en-US" sz="9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</a:rPr>
              <a:t>AvDU</a:t>
            </a:r>
            <a:r>
              <a:rPr lang="en-US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</a:rPr>
              <a:t> </a:t>
            </a:r>
            <a:r>
              <a:rPr lang="en-US" sz="9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</a:rPr>
              <a:t>mgyn</a:t>
            </a:r>
            <a:endParaRPr lang="en-US" sz="9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4615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g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3886200"/>
            <a:ext cx="3962400" cy="2971800"/>
          </a:xfrm>
          <a:prstGeom prst="rect">
            <a:avLst/>
          </a:prstGeom>
        </p:spPr>
      </p:pic>
      <p:pic>
        <p:nvPicPr>
          <p:cNvPr id="3" name="Picture 2" descr="hh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0"/>
            <a:ext cx="3962400" cy="3810000"/>
          </a:xfrm>
          <a:prstGeom prst="rect">
            <a:avLst/>
          </a:prstGeom>
        </p:spPr>
      </p:pic>
      <p:pic>
        <p:nvPicPr>
          <p:cNvPr id="4" name="Picture 3" descr="ollk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15939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28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58198" y="152400"/>
            <a:ext cx="367280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9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2955" y="4038600"/>
            <a:ext cx="8763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১। ক্রিকেট খেলায় খেলোয়াড় সংখ্যা কত বলতে পারবে</a:t>
            </a:r>
          </a:p>
          <a:p>
            <a:r>
              <a:rPr lang="bn-IN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২। আউট কত প্রকার ও কি </a:t>
            </a:r>
            <a:r>
              <a:rPr lang="bn-IN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bn-IN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বলতে পারবে</a:t>
            </a:r>
          </a:p>
          <a:p>
            <a:r>
              <a:rPr lang="bn-IN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৩। একজন </a:t>
            </a:r>
            <a:r>
              <a:rPr lang="bn-IN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ব্যাটসম্যান</a:t>
            </a:r>
            <a:r>
              <a:rPr lang="bn-IN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কিভাবে আউট হয় তা শিখতে পারবে</a:t>
            </a:r>
          </a:p>
        </p:txBody>
      </p:sp>
    </p:spTree>
    <p:extLst>
      <p:ext uri="{BB962C8B-B14F-4D97-AF65-F5344CB8AC3E}">
        <p14:creationId xmlns:p14="http://schemas.microsoft.com/office/powerpoint/2010/main" val="2444637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ftab Uddin\Desktop\imagejh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84670"/>
            <a:ext cx="9144000" cy="2819400"/>
          </a:xfrm>
          <a:prstGeom prst="rect">
            <a:avLst/>
          </a:prstGeom>
          <a:noFill/>
        </p:spPr>
      </p:pic>
      <p:pic>
        <p:nvPicPr>
          <p:cNvPr id="1027" name="Picture 3" descr="C:\Users\Aftab Uddin\Desktop\pololkl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67200"/>
            <a:ext cx="4648200" cy="2590800"/>
          </a:xfrm>
          <a:prstGeom prst="rect">
            <a:avLst/>
          </a:prstGeom>
          <a:noFill/>
        </p:spPr>
      </p:pic>
      <p:pic>
        <p:nvPicPr>
          <p:cNvPr id="1028" name="Picture 4" descr="C:\Users\Aftab Uddin\Desktop\hhhjhg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4267200"/>
            <a:ext cx="4495800" cy="259080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-76200"/>
            <a:ext cx="4114800" cy="147729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94167" y="457200"/>
            <a:ext cx="1768433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800" dirty="0">
                <a:latin typeface="Sutonny" pitchFamily="18" charset="0"/>
              </a:rPr>
              <a:t>রান </a:t>
            </a:r>
            <a:r>
              <a:rPr lang="en-US" sz="2800" dirty="0" err="1">
                <a:latin typeface="Sutonny" pitchFamily="18" charset="0"/>
              </a:rPr>
              <a:t>আউট</a:t>
            </a: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ftab Uddin\Desktop\ty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71600"/>
            <a:ext cx="9144000" cy="2447925"/>
          </a:xfrm>
          <a:prstGeom prst="rect">
            <a:avLst/>
          </a:prstGeom>
          <a:noFill/>
        </p:spPr>
      </p:pic>
      <p:pic>
        <p:nvPicPr>
          <p:cNvPr id="2051" name="Picture 3" descr="C:\Users\Aftab Uddin\Desktop\hhhhhhhht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763296"/>
            <a:ext cx="4419600" cy="314879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2052" name="Picture 4" descr="C:\Users\Aftab Uddin\Desktop\index5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733800"/>
            <a:ext cx="4724400" cy="32004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0"/>
            <a:ext cx="6248400" cy="1371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2374490" y="17796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" pitchFamily="18" charset="0"/>
              </a:rPr>
              <a:t>এল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" pitchFamily="18" charset="0"/>
              </a:rPr>
              <a:t>বি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" pitchFamily="18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" pitchFamily="18" charset="0"/>
              </a:rPr>
              <a:t>ডব্লিউ</a:t>
            </a:r>
            <a:endParaRPr lang="en-US" sz="9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  <a:gradFill flip="none" rotWithShape="1">
            <a:gsLst>
              <a:gs pos="75000">
                <a:srgbClr val="FF0000"/>
              </a:gs>
              <a:gs pos="62000">
                <a:schemeClr val="accent5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txBody>
          <a:bodyPr>
            <a:noAutofit/>
          </a:bodyPr>
          <a:lstStyle/>
          <a:p>
            <a:r>
              <a:rPr lang="en-US" sz="9600" dirty="0" err="1" smtClean="0">
                <a:latin typeface="Sutonny" pitchFamily="18" charset="0"/>
              </a:rPr>
              <a:t>বোল্ড</a:t>
            </a:r>
            <a:r>
              <a:rPr lang="en-US" sz="9600" dirty="0" smtClean="0">
                <a:latin typeface="Sutonny" pitchFamily="18" charset="0"/>
              </a:rPr>
              <a:t> </a:t>
            </a:r>
            <a:r>
              <a:rPr lang="en-US" sz="9600" dirty="0" err="1" smtClean="0">
                <a:latin typeface="Sutonny" pitchFamily="18" charset="0"/>
              </a:rPr>
              <a:t>আউট</a:t>
            </a:r>
            <a:endParaRPr lang="en-US" sz="9600" dirty="0">
              <a:latin typeface="Sutonny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1524000"/>
            <a:ext cx="9144000" cy="5334000"/>
            <a:chOff x="0" y="1524000"/>
            <a:chExt cx="9144000" cy="5334000"/>
          </a:xfrm>
        </p:grpSpPr>
        <p:pic>
          <p:nvPicPr>
            <p:cNvPr id="3074" name="Picture 2" descr="C:\Users\Aftab Uddin\Desktop\tr5re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524000"/>
              <a:ext cx="9144000" cy="2611438"/>
            </a:xfrm>
            <a:prstGeom prst="rect">
              <a:avLst/>
            </a:prstGeom>
            <a:noFill/>
          </p:spPr>
        </p:pic>
        <p:pic>
          <p:nvPicPr>
            <p:cNvPr id="3075" name="Picture 3" descr="C:\Users\Aftab Uddin\Desktop\yr5y5tr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419600" y="4114800"/>
              <a:ext cx="4724400" cy="2743200"/>
            </a:xfrm>
            <a:prstGeom prst="rect">
              <a:avLst/>
            </a:prstGeom>
            <a:noFill/>
          </p:spPr>
        </p:pic>
        <p:pic>
          <p:nvPicPr>
            <p:cNvPr id="3076" name="Picture 4" descr="C:\Users\Aftab Uddin\Desktop\hgfghtfgf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4114800"/>
              <a:ext cx="4419600" cy="27432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gradFill flip="none" rotWithShape="1">
            <a:gsLst>
              <a:gs pos="94000">
                <a:srgbClr val="FF0000"/>
              </a:gs>
              <a:gs pos="62000">
                <a:schemeClr val="accent5">
                  <a:lumMod val="60000"/>
                  <a:lumOff val="40000"/>
                </a:schemeClr>
              </a:gs>
            </a:gsLst>
            <a:path path="rect">
              <a:fillToRect l="100000" t="100000"/>
            </a:path>
            <a:tileRect r="-100000" b="-100000"/>
          </a:gradFill>
        </p:spPr>
        <p:txBody>
          <a:bodyPr>
            <a:noAutofit/>
          </a:bodyPr>
          <a:lstStyle/>
          <a:p>
            <a:r>
              <a:rPr lang="en-US" sz="11500" dirty="0" smtClean="0">
                <a:latin typeface="SutonnyMJ" pitchFamily="2" charset="0"/>
              </a:rPr>
              <a:t> </a:t>
            </a:r>
            <a:r>
              <a:rPr lang="bn-IN" sz="9600" dirty="0" smtClean="0">
                <a:latin typeface="SutonnyMJ" pitchFamily="2" charset="0"/>
              </a:rPr>
              <a:t>কট আউট</a:t>
            </a:r>
            <a:endParaRPr lang="en-US" sz="11500" dirty="0">
              <a:latin typeface="SutonnyMJ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 flipV="1">
            <a:off x="0" y="1447800"/>
            <a:ext cx="4495800" cy="541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 flipV="1">
            <a:off x="4495800" y="1447800"/>
            <a:ext cx="4648200" cy="541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" y="1447800"/>
            <a:ext cx="9143999" cy="5410200"/>
            <a:chOff x="1" y="1447800"/>
            <a:chExt cx="9143999" cy="5410200"/>
          </a:xfrm>
        </p:grpSpPr>
        <p:pic>
          <p:nvPicPr>
            <p:cNvPr id="5" name="Picture 4" descr="fhbtgn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" y="1447800"/>
              <a:ext cx="4495799" cy="5410200"/>
            </a:xfrm>
            <a:prstGeom prst="rect">
              <a:avLst/>
            </a:prstGeom>
          </p:spPr>
        </p:pic>
        <p:pic>
          <p:nvPicPr>
            <p:cNvPr id="6" name="Picture 5" descr="gbrfg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95800" y="1447800"/>
              <a:ext cx="4648200" cy="541020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693</TotalTime>
  <Words>223</Words>
  <Application>Microsoft Office PowerPoint</Application>
  <PresentationFormat>On-screen Show (4:3)</PresentationFormat>
  <Paragraphs>48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NikoshBAN</vt:lpstr>
      <vt:lpstr>Sutonny</vt:lpstr>
      <vt:lpstr>SutonnyMJ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বোল্ড আউট</vt:lpstr>
      <vt:lpstr> কট আউট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Aftab Uddin</dc:creator>
  <cp:lastModifiedBy>r</cp:lastModifiedBy>
  <cp:revision>101</cp:revision>
  <dcterms:created xsi:type="dcterms:W3CDTF">2006-08-16T00:00:00Z</dcterms:created>
  <dcterms:modified xsi:type="dcterms:W3CDTF">2021-01-07T04:11:01Z</dcterms:modified>
</cp:coreProperties>
</file>