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AC76-298E-4303-BD8A-6CE8F6A6E024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4009-A287-4532-9AAB-607A1B626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746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AC76-298E-4303-BD8A-6CE8F6A6E024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4009-A287-4532-9AAB-607A1B626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770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AC76-298E-4303-BD8A-6CE8F6A6E024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4009-A287-4532-9AAB-607A1B626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901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AC76-298E-4303-BD8A-6CE8F6A6E024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4009-A287-4532-9AAB-607A1B626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11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AC76-298E-4303-BD8A-6CE8F6A6E024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4009-A287-4532-9AAB-607A1B626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9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AC76-298E-4303-BD8A-6CE8F6A6E024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4009-A287-4532-9AAB-607A1B626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41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AC76-298E-4303-BD8A-6CE8F6A6E024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4009-A287-4532-9AAB-607A1B626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324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AC76-298E-4303-BD8A-6CE8F6A6E024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4009-A287-4532-9AAB-607A1B626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85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AC76-298E-4303-BD8A-6CE8F6A6E024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4009-A287-4532-9AAB-607A1B626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27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AC76-298E-4303-BD8A-6CE8F6A6E024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4009-A287-4532-9AAB-607A1B626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802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CAC76-298E-4303-BD8A-6CE8F6A6E024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634009-A287-4532-9AAB-607A1B626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48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AC76-298E-4303-BD8A-6CE8F6A6E024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634009-A287-4532-9AAB-607A1B626B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229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22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8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ln w="0">
                  <a:solidFill>
                    <a:srgbClr val="00206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পাঠে সবাইকে স্বাগতম </a:t>
            </a:r>
            <a:endParaRPr lang="en-US" sz="5400" dirty="0">
              <a:ln w="0">
                <a:solidFill>
                  <a:srgbClr val="002060"/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394" y="3810471"/>
            <a:ext cx="2905863" cy="29058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021945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47741" y="244699"/>
            <a:ext cx="8255358" cy="2743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</a:p>
          <a:p>
            <a:pPr algn="ctr"/>
            <a:r>
              <a:rPr lang="en-US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 জনসংখ্যা</a:t>
            </a:r>
            <a:r>
              <a:rPr lang="bn-IN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bn-IN" sz="4000" dirty="0" smtClean="0">
                <a:ln w="0"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পাঠ্যাংশঃযানবাহন ও পরিবেশের উপর অধিক জনসংখ্যার প্রভাব  </a:t>
            </a:r>
            <a:r>
              <a:rPr lang="en-US" sz="4000" dirty="0" smtClean="0">
                <a:ln w="0"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n w="0">
                <a:solidFill>
                  <a:srgbClr val="FF0000"/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25" y="3181116"/>
            <a:ext cx="5692798" cy="35802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192" y="3161579"/>
            <a:ext cx="5994242" cy="36193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2994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92451" y="334851"/>
            <a:ext cx="3773510" cy="86288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15910" y="2805449"/>
            <a:ext cx="11951594" cy="29642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4000" dirty="0" smtClean="0">
                <a:ln w="0">
                  <a:solidFill>
                    <a:srgbClr val="00206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 জনসংখ্যা হলে যানবাহনের উপর প্রভাব সম্পর্কে ব্যাখ্যা করতে পারবে;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4000" dirty="0" smtClean="0">
                <a:ln w="0">
                  <a:solidFill>
                    <a:srgbClr val="00206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পরিবেশের উপর অধিক জনসংখ্যার প্রভাব সম্পর্কে বর্ননা করতে পারবে; 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4000" dirty="0" smtClean="0">
                <a:ln w="0">
                  <a:solidFill>
                    <a:srgbClr val="00206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বাসস্থানের উপর অধিক জনসংখ্যার প্রভাব সম্পর্কে ব্যাখ্যা করতে পারবে; </a:t>
            </a:r>
            <a:endParaRPr lang="en-US" sz="4000" dirty="0">
              <a:ln w="0">
                <a:solidFill>
                  <a:srgbClr val="002060"/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5099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251138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400" dirty="0" smtClean="0">
                <a:ln w="0"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জনসংখ্যার</a:t>
            </a:r>
            <a:r>
              <a:rPr lang="bn-IN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n w="0"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বিস্ফোরনঃ</a:t>
            </a:r>
            <a:r>
              <a:rPr lang="bn-IN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দেশে অনেক বেশি মানুষ থাকলে তাকে </a:t>
            </a:r>
            <a:r>
              <a:rPr lang="bn-IN" sz="4400" dirty="0" smtClean="0">
                <a:ln w="0"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জনসংখ্যার</a:t>
            </a:r>
            <a:r>
              <a:rPr lang="bn-IN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ln w="0">
                  <a:solidFill>
                    <a:srgbClr val="C0000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বিস্ফোরন</a:t>
            </a:r>
            <a:r>
              <a:rPr lang="bn-IN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বলে।জনসংখ্যা বেশি থাকলে সর্বত্র লোকের ভিড় থাকে,যেমন-মাদ্রাসা,হাট-বাজার,রাস্তাঘাট,যানবাহন।  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40584"/>
            <a:ext cx="5962917" cy="33237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740584"/>
            <a:ext cx="6096000" cy="332377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361138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235683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জনসংখ্যা বেশি হলে মাদ্রাসা,হাট-বাজার,রাস্তাঘাট,যানবাহনের উপর অধিক চাপ পড়ে।রাস্তাঘাটে মানুষের ভিড় বাড়ে।  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83006"/>
            <a:ext cx="6280798" cy="36087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798" y="2483005"/>
            <a:ext cx="5812464" cy="36087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1996225" y="6272011"/>
            <a:ext cx="2794716" cy="4893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মাদ্রাসা 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99420" y="6217877"/>
            <a:ext cx="2794716" cy="4893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হাট-বাজার 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009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287198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 জনসংখ্যার ফলে দুই ধরনের সমস্যা হয়। </a:t>
            </a:r>
          </a:p>
          <a:p>
            <a:r>
              <a:rPr lang="bn-IN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১।ময়লা আবর্জনা বেশি হয়।এর ফলে পরিবেশ দুষিত হয়। </a:t>
            </a:r>
          </a:p>
          <a:p>
            <a:r>
              <a:rPr lang="bn-IN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২।বাসস্থানের সমস্যা হয়।ঘর বানানোর জন্য গাছ কেটে ফেলা হচ্ছে। তাই বুঝতে পারছি বেশি জনসংখ্যা আমাদের দেশের প্রধান সমস্যা।  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995345"/>
            <a:ext cx="5344732" cy="319939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3336" y="2995345"/>
            <a:ext cx="6748663" cy="319939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1094704" y="6297769"/>
            <a:ext cx="3503054" cy="437882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ময়লা আবর্জনা 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235780" y="6297769"/>
            <a:ext cx="3503054" cy="437882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গাছ কাটা হচ্ছে 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913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34118" y="244699"/>
            <a:ext cx="3979572" cy="914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756078"/>
            <a:ext cx="12192000" cy="279471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তোমার এলাকার রাস্তায় ভীড় কেমন হয় সে সম্পর্কে ৪টি বাক্য লিখ।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5665" y="244699"/>
            <a:ext cx="2343150" cy="229243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1960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97758" y="103031"/>
            <a:ext cx="3631842" cy="78561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 কাজ 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730321"/>
            <a:ext cx="12192000" cy="253713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বাক্যগুলো সম্পূর্ন কর। </a:t>
            </a:r>
          </a:p>
          <a:p>
            <a:r>
              <a:rPr lang="bn-IN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 জনসংখ্যার ফলে ময়লা-আবর্জনা-------------------------------- </a:t>
            </a:r>
          </a:p>
          <a:p>
            <a:r>
              <a:rPr lang="bn-IN" sz="4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 জনসংখ্যার ফলে বাসস্থানের-------------------------------------  </a:t>
            </a:r>
            <a:endParaRPr lang="en-US" sz="4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4145" y="103031"/>
            <a:ext cx="3644989" cy="22574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40199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78817" y="206063"/>
            <a:ext cx="3451538" cy="86288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547869"/>
            <a:ext cx="12192000" cy="331201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0" indent="-914400">
              <a:buFont typeface="+mj-lt"/>
              <a:buAutoNum type="arabicPeriod"/>
            </a:pPr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জনসংখ্যা বিস্ফোরন কী? </a:t>
            </a:r>
          </a:p>
          <a:p>
            <a:pPr marL="914400" indent="-914400">
              <a:buFont typeface="+mj-lt"/>
              <a:buAutoNum type="arabicPeriod"/>
            </a:pPr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বাসে অতিরিক্ত মানুষ উঠলে কী হয়? </a:t>
            </a:r>
          </a:p>
          <a:p>
            <a:pPr marL="914400" indent="-914400">
              <a:buFont typeface="+mj-lt"/>
              <a:buAutoNum type="arabicPeriod"/>
            </a:pPr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রাস্তায় বেশি যানবাহন থাকলে কী অসুবিধা হয়?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8404" y="206063"/>
            <a:ext cx="2143125" cy="21431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151182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01544" y="167425"/>
            <a:ext cx="2897746" cy="83712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168203"/>
            <a:ext cx="12192000" cy="239547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যাতায়াত ব্যবস্থায় অধিক জনসংখ্যার কী কী প্রভাব পড়ে সে সম্পর্কে ৩টি বাক্য লিখ। 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507" y="167425"/>
            <a:ext cx="2677867" cy="25241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46" y="167424"/>
            <a:ext cx="3490444" cy="216365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40339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 </a:t>
            </a:r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9608" y="2099256"/>
            <a:ext cx="3566375" cy="35663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06719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3032" y="2625144"/>
            <a:ext cx="5911403" cy="408904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 আবুল কাশেম </a:t>
            </a:r>
          </a:p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</a:t>
            </a:r>
          </a:p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লাকেশ্বর দাখিল মাদ্রাসা </a:t>
            </a:r>
          </a:p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ছাতক সুনামগঞ্জ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14435" y="2625144"/>
            <a:ext cx="6177566" cy="408904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শ্রেনিঃ তৃতীয় </a:t>
            </a:r>
          </a:p>
          <a:p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বাংলাদেশ ও বিশ্বপরিচয় </a:t>
            </a:r>
          </a:p>
          <a:p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 ১২ </a:t>
            </a:r>
          </a:p>
          <a:p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সময়ঃ ৪৫ মিনিট </a:t>
            </a:r>
          </a:p>
          <a:p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তারিখঃ ০৬/০১/২০২১ ইং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784" y="106514"/>
            <a:ext cx="2126892" cy="236623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3346" y="106515"/>
            <a:ext cx="2350995" cy="236623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237527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66" y="1648496"/>
            <a:ext cx="5859888" cy="407360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164" y="1648496"/>
            <a:ext cx="5368574" cy="407360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1532586" y="218941"/>
            <a:ext cx="8332631" cy="63106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চিত্রটি ভাল করে লক্ষ্য কর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79938" y="6076681"/>
            <a:ext cx="8332631" cy="63106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জনসংখ্যা বিস্ফোরন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9748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35" y="2047741"/>
            <a:ext cx="6413679" cy="38517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3075" y="2047741"/>
            <a:ext cx="4765183" cy="385176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1622738" y="463639"/>
            <a:ext cx="7959144" cy="85000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ছবিগুলোতে কী দেখতে পাচ্ছ?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1200" y="6038045"/>
            <a:ext cx="7959144" cy="66970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 জনসংখ্যা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5856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883" y="1732341"/>
            <a:ext cx="5165836" cy="38693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4130" y="1732340"/>
            <a:ext cx="6357870" cy="386939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2266682" y="347730"/>
            <a:ext cx="7431110" cy="78561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কী কী দেখতে পাচ্ছ?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60750" y="5807924"/>
            <a:ext cx="7431110" cy="78561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অধিক জনসংখ্যা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50978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437" y="2494868"/>
            <a:ext cx="5499278" cy="331350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8" y="2494868"/>
            <a:ext cx="5897249" cy="331350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2627290" y="386366"/>
            <a:ext cx="7315200" cy="78561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613137" y="386366"/>
            <a:ext cx="7315200" cy="78561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কী দেখতে পাচ্ছ?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17807" y="5960771"/>
            <a:ext cx="7315200" cy="78561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মাদ্রাসায় অধিক ছাত্রসংখ্যা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93169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285" y="2409287"/>
            <a:ext cx="5460643" cy="32917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456" y="2409286"/>
            <a:ext cx="5858613" cy="32917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2297604" y="334851"/>
            <a:ext cx="7941100" cy="81136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কী দেখতে পাচ্ছ?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97603" y="5847008"/>
            <a:ext cx="6684136" cy="811369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হাট-বাজারে অধিক লোকসংখ্যা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9290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615" y="2124779"/>
            <a:ext cx="5774365" cy="38425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2163" y="2113164"/>
            <a:ext cx="5666705" cy="385419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2253803" y="296214"/>
            <a:ext cx="8358389" cy="746975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কী দেখতে পাচ্ছ নাম বল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06203" y="6111026"/>
            <a:ext cx="7276563" cy="62462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ময়লা-আবর্জনার স্তুপ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03610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788" y="2304648"/>
            <a:ext cx="5371263" cy="35291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2322" y="2304648"/>
            <a:ext cx="6382024" cy="352913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1983346" y="360608"/>
            <a:ext cx="8384147" cy="73409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 ছবিতে কী কী দেখতে পাচ্ছ? </a:t>
            </a:r>
            <a:endParaRPr lang="en-US" sz="5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63667" y="5986529"/>
            <a:ext cx="7147775" cy="734096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বাসস্থানের জন্য গাছ কাটা হচ্ছে </a:t>
            </a:r>
            <a:endParaRPr lang="en-US" sz="4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7424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289</Words>
  <Application>Microsoft Office PowerPoint</Application>
  <PresentationFormat>Widescreen</PresentationFormat>
  <Paragraphs>53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17</cp:revision>
  <dcterms:created xsi:type="dcterms:W3CDTF">2021-01-06T04:54:42Z</dcterms:created>
  <dcterms:modified xsi:type="dcterms:W3CDTF">2021-01-07T14:10:42Z</dcterms:modified>
</cp:coreProperties>
</file>