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76CA5-734B-4010-AB26-2C4DE823D7A1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FA25F-F449-445F-BE52-CA4A4C7B1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FA25F-F449-445F-BE52-CA4A4C7B15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1295400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IN" sz="3600" b="1" u="sng" dirty="0" smtClean="0">
                <a:solidFill>
                  <a:srgbClr val="00B050"/>
                </a:solidFill>
              </a:rPr>
              <a:t>আজকের মাল্টিমিডিয়া ক্লাশে </a:t>
            </a:r>
            <a:r>
              <a:rPr lang="bn-IN" sz="3600" b="1" u="sng" dirty="0" smtClean="0">
                <a:solidFill>
                  <a:srgbClr val="00B050"/>
                </a:solidFill>
              </a:rPr>
              <a:t>সবাই কে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0" y="5410200"/>
            <a:ext cx="2819400" cy="990600"/>
          </a:xfr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6000" b="1" dirty="0" smtClean="0">
                <a:solidFill>
                  <a:srgbClr val="00B050"/>
                </a:solidFill>
              </a:rPr>
              <a:t>স্বাগতম</a:t>
            </a:r>
          </a:p>
        </p:txBody>
      </p:sp>
      <p:pic>
        <p:nvPicPr>
          <p:cNvPr id="6" name="Picture 5" descr="golap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33600"/>
            <a:ext cx="6477000" cy="2819400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bn-IN" sz="60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একক</a:t>
            </a:r>
            <a:r>
              <a:rPr lang="bn-IN" sz="6000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bn-IN" sz="60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কাজ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Content Placeholder 3" descr="AAAA ka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76400"/>
            <a:ext cx="5867400" cy="33528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8001000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এদেশে কি কি মাদক নেশা হিসাবে ব্যবহার হয় </a:t>
            </a:r>
            <a:r>
              <a:rPr lang="bn-IN" sz="28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লিখ।</a:t>
            </a:r>
            <a:endParaRPr lang="en-US" sz="28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4800" u="sng" dirty="0" smtClean="0">
                <a:ln w="12700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মাদকাসক্ত হওয়ার কারন</a:t>
            </a:r>
            <a:endParaRPr lang="en-US" sz="4800" u="sng" dirty="0">
              <a:ln w="12700"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Content Placeholder 3" descr="a33333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7400"/>
            <a:ext cx="2971800" cy="32766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2362200"/>
            <a:ext cx="4343400" cy="2286000"/>
          </a:xfrm>
          <a:prstGeom prst="rect">
            <a:avLst/>
          </a:prstGeo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মাদকাসক্ত হওয়ার অন্যতম কারন হল শিক্ষার অভাব,নেশাগ্রস্থ লোকের সাথে মেলামেশা করা,মাদকের কূফল সম্পর্কে না জানা,কৌতুহুল বশে মাদক সেবন,সহপাটির প্রোচনায় ইত্যাদি।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426720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57150"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জোড়ায়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pppp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562600" cy="32766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5715000"/>
            <a:ext cx="5662701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মাদকাসক্তের কারন গুলো কি কি লিখ।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4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মাদক সেবনের কুফল</a:t>
            </a:r>
            <a:endParaRPr lang="en-US" sz="40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Content Placeholder 3" descr="llllll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28800"/>
            <a:ext cx="6477000" cy="2514600"/>
          </a:xfr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00200" y="4953000"/>
            <a:ext cx="5638800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মাদক সেবন সাস্থের ক্ষতি করে।পড়িবারের শান্তি বিনষ্ট করে।মাদক সেবন করলে জিব্বা শ্বাস্নালীতে ক্যান্স্যার হয়।ব্লাড পেসার বাড়ে ফলে হার্টএটাক ও ব্রেইন স্টক হতে পারে।এছারাও আর্থিক ক্ষতি হয়।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4800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দলিও কাজ</a:t>
            </a:r>
            <a:endParaRPr lang="en-US" sz="4800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Content Placeholder 3" descr="77777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81200"/>
            <a:ext cx="5638800" cy="3276600"/>
          </a:xfr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5715000"/>
            <a:ext cx="79248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মাদকাসক্ত ব্যাক্তি পরিবার ও সমাজের কি কি ক্ষতি করে লিখ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>
            <a:prstTxWarp prst="textStop">
              <a:avLst/>
            </a:prstTxWarp>
          </a:bodyPr>
          <a:lstStyle/>
          <a:p>
            <a:r>
              <a:rPr lang="bn-IN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মূল্যায়ন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 descr="gaja t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3429000" cy="3733800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53000" y="1905000"/>
            <a:ext cx="3581400" cy="341632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১।মাদক সেবন করলে কি ক্ষতি হতে পারে লিখ।</a:t>
            </a:r>
          </a:p>
          <a:p>
            <a:r>
              <a:rPr lang="bn-IN" sz="2400" dirty="0" smtClean="0"/>
              <a:t>২।মাদকাসক্ত হওয়ার কয়েকটি কারন লিখ।</a:t>
            </a:r>
          </a:p>
          <a:p>
            <a:r>
              <a:rPr lang="bn-IN" sz="2400" dirty="0" smtClean="0"/>
              <a:t>৩।মাদক গ্রহ্নের ফলে কি ধরনের আর্থিক ক্ষতি হয় লিখ।</a:t>
            </a:r>
          </a:p>
          <a:p>
            <a:r>
              <a:rPr lang="bn-IN" sz="2400" dirty="0" smtClean="0"/>
              <a:t>৪।কিশোর কিশোরীরা কেন বেশি মাদকাসক্ত হয় লিখ।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76200">
            <a:solidFill>
              <a:srgbClr val="00B050"/>
            </a:solidFill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IN" sz="5400" b="1" dirty="0" smtClean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বাড়ির কাজ</a:t>
            </a:r>
            <a:endParaRPr lang="en-US" sz="5400" b="1" dirty="0">
              <a:ln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3" name="Picture 2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52600"/>
            <a:ext cx="4876800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52600" y="5181600"/>
            <a:ext cx="5505033" cy="138499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মাদকাসক্ত প্রতিরোধে কি কি পদক্ষেপ </a:t>
            </a:r>
          </a:p>
          <a:p>
            <a:r>
              <a:rPr lang="bn-IN" sz="2800" dirty="0" smtClean="0"/>
              <a:t>নেওয়া যায়তোমার নিজের ভাষায় </a:t>
            </a:r>
          </a:p>
          <a:p>
            <a:r>
              <a:rPr lang="bn-IN" sz="2800" dirty="0" smtClean="0"/>
              <a:t>বিশ্লেষন করে ১০ টি বাক্য লিখ।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467600" cy="120032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7200" b="1" u="sng" dirty="0" smtClean="0">
                <a:solidFill>
                  <a:srgbClr val="00B050"/>
                </a:solidFill>
              </a:rPr>
              <a:t>পরিশেষে সবাই কে</a:t>
            </a:r>
            <a:endParaRPr lang="en-US" sz="7200" b="1" u="sng" dirty="0">
              <a:solidFill>
                <a:srgbClr val="00B050"/>
              </a:solidFill>
            </a:endParaRPr>
          </a:p>
        </p:txBody>
      </p:sp>
      <p:pic>
        <p:nvPicPr>
          <p:cNvPr id="3" name="Picture 2" descr="14141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362200"/>
            <a:ext cx="5032513" cy="3733800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867400" y="5257800"/>
            <a:ext cx="3237128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  <a:prstDash val="lg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7200" b="1" dirty="0" smtClean="0">
                <a:solidFill>
                  <a:srgbClr val="FFFF00"/>
                </a:solidFill>
              </a:rPr>
              <a:t>ধন্যবাদ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  <a:solidFill>
            <a:schemeClr val="accent6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bn-IN" b="1" u="sng" dirty="0" smtClean="0">
                <a:solidFill>
                  <a:srgbClr val="00B0F0"/>
                </a:solidFill>
              </a:rPr>
              <a:t>পড়িচিতি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3733800" cy="3306763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sz="4000" b="1" dirty="0" smtClean="0">
                <a:solidFill>
                  <a:srgbClr val="FF0000"/>
                </a:solidFill>
              </a:rPr>
              <a:t>মোঃআব্দুস সামাদ</a:t>
            </a:r>
          </a:p>
          <a:p>
            <a:pPr>
              <a:buNone/>
            </a:pPr>
            <a:r>
              <a:rPr lang="bn-IN" sz="3500" b="1" u="sng" dirty="0" smtClean="0">
                <a:solidFill>
                  <a:srgbClr val="FF0000"/>
                </a:solidFill>
              </a:rPr>
              <a:t>সহকারি শিক্ষক</a:t>
            </a:r>
          </a:p>
          <a:p>
            <a:pPr>
              <a:buNone/>
            </a:pPr>
            <a:r>
              <a:rPr lang="bn-IN" dirty="0" smtClean="0"/>
              <a:t>(</a:t>
            </a:r>
            <a:r>
              <a:rPr lang="bn-IN" sz="2200" dirty="0" smtClean="0">
                <a:solidFill>
                  <a:srgbClr val="7030A0"/>
                </a:solidFill>
              </a:rPr>
              <a:t>শারীরিক শিক্ষা</a:t>
            </a:r>
            <a:r>
              <a:rPr lang="bn-IN" dirty="0" smtClean="0"/>
              <a:t>)</a:t>
            </a:r>
          </a:p>
          <a:p>
            <a:pPr>
              <a:buNone/>
            </a:pPr>
            <a:r>
              <a:rPr lang="bn-IN" dirty="0" smtClean="0"/>
              <a:t> </a:t>
            </a:r>
            <a:r>
              <a:rPr lang="bn-IN" b="1" dirty="0" smtClean="0">
                <a:solidFill>
                  <a:srgbClr val="7030A0"/>
                </a:solidFill>
              </a:rPr>
              <a:t>রামনগর মাধ্যমিক বিদ্যালয়,নীলফামারী সদর। </a:t>
            </a:r>
            <a:r>
              <a:rPr lang="bn-IN" sz="2400" b="1" dirty="0" smtClean="0">
                <a:solidFill>
                  <a:srgbClr val="00B0F0"/>
                </a:solidFill>
              </a:rPr>
              <a:t>মোবাইলঃ০১৭২৩৮২২৭৭৬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276599"/>
          </a:xfrm>
          <a:ln w="762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IN" sz="3500" b="1" dirty="0" smtClean="0">
                <a:solidFill>
                  <a:srgbClr val="00B050"/>
                </a:solidFill>
              </a:rPr>
              <a:t>শ্রেনীঃনবম</a:t>
            </a:r>
          </a:p>
          <a:p>
            <a:r>
              <a:rPr lang="bn-IN" sz="3500" b="1" dirty="0" smtClean="0">
                <a:solidFill>
                  <a:srgbClr val="00B050"/>
                </a:solidFill>
              </a:rPr>
              <a:t>বিষয়ঃশারীরিক শিক্ষা ও সাস্থ</a:t>
            </a:r>
          </a:p>
          <a:p>
            <a:r>
              <a:rPr lang="bn-IN" sz="3500" b="1" dirty="0" smtClean="0">
                <a:solidFill>
                  <a:srgbClr val="00B050"/>
                </a:solidFill>
              </a:rPr>
              <a:t>অধ্যায়ঃষষ্ঠ</a:t>
            </a:r>
            <a:endParaRPr lang="bn-IN" sz="3500" b="1" dirty="0" smtClean="0">
              <a:solidFill>
                <a:srgbClr val="00B050"/>
              </a:solidFill>
            </a:endParaRPr>
          </a:p>
          <a:p>
            <a:r>
              <a:rPr lang="bn-IN" sz="3500" b="1" dirty="0" smtClean="0">
                <a:solidFill>
                  <a:srgbClr val="00B050"/>
                </a:solidFill>
              </a:rPr>
              <a:t>সময়ঃ৪৫ মিনিট</a:t>
            </a:r>
          </a:p>
        </p:txBody>
      </p:sp>
      <p:pic>
        <p:nvPicPr>
          <p:cNvPr id="14" name="Picture 13" descr="AS PP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2286000" cy="1981200"/>
          </a:xfrm>
          <a:prstGeom prst="rect">
            <a:avLst/>
          </a:prstGeom>
        </p:spPr>
      </p:pic>
      <p:pic>
        <p:nvPicPr>
          <p:cNvPr id="15" name="Picture 14" descr="abds  saririk shikk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04800"/>
            <a:ext cx="1752601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u="sng" dirty="0" smtClean="0">
                <a:solidFill>
                  <a:srgbClr val="FF0000"/>
                </a:solidFill>
              </a:rPr>
              <a:t>নিচের ছবিগুলো দেখ।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dirty="0" smtClean="0"/>
              <a:t> </a:t>
            </a:r>
          </a:p>
          <a:p>
            <a:pPr>
              <a:buNone/>
            </a:pPr>
            <a:r>
              <a:rPr lang="bn-IN" dirty="0" smtClean="0"/>
              <a:t> </a:t>
            </a:r>
            <a:r>
              <a:rPr lang="bn-IN" dirty="0" smtClean="0">
                <a:solidFill>
                  <a:srgbClr val="FF0000"/>
                </a:solidFill>
              </a:rPr>
              <a:t>সিগারেট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r>
              <a:rPr lang="bn-IN" dirty="0" smtClean="0">
                <a:solidFill>
                  <a:srgbClr val="FF0000"/>
                </a:solidFill>
              </a:rPr>
              <a:t>বিড়ি</a:t>
            </a:r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sz="6000" b="1" dirty="0" smtClean="0">
                <a:solidFill>
                  <a:srgbClr val="00B050"/>
                </a:solidFill>
              </a:rPr>
              <a:t>এগুলো কে নেশা বলে।</a:t>
            </a:r>
          </a:p>
        </p:txBody>
      </p:sp>
      <p:pic>
        <p:nvPicPr>
          <p:cNvPr id="4" name="Picture 3" descr="Siga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2133600" cy="1306286"/>
          </a:xfrm>
          <a:prstGeom prst="rect">
            <a:avLst/>
          </a:prstGeom>
        </p:spPr>
      </p:pic>
      <p:pic>
        <p:nvPicPr>
          <p:cNvPr id="5" name="Picture 4" descr="Bi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581400"/>
            <a:ext cx="2209800" cy="1219200"/>
          </a:xfrm>
          <a:prstGeom prst="rect">
            <a:avLst/>
          </a:prstGeom>
        </p:spPr>
      </p:pic>
      <p:pic>
        <p:nvPicPr>
          <p:cNvPr id="6" name="Picture 5" descr="mod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000250"/>
            <a:ext cx="3352800" cy="272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2133600"/>
            <a:ext cx="8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</a:rPr>
              <a:t>মদ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IN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তোমরা কি বলতে পারো নেশার প্রতি আসক্ত কে  কি বলে?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3" descr="mad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3505200" cy="27622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 descr="mado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76400"/>
            <a:ext cx="3886200" cy="2895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5029200"/>
            <a:ext cx="4953000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 </a:t>
            </a:r>
            <a:r>
              <a:rPr lang="bn-IN" sz="6000" b="1" dirty="0" smtClean="0">
                <a:solidFill>
                  <a:srgbClr val="FF0000"/>
                </a:solidFill>
              </a:rPr>
              <a:t>মাদকাসক্ত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457200"/>
            <a:ext cx="4953000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আজকের পাঠ</a:t>
            </a:r>
            <a:endParaRPr lang="en-US" sz="6600" b="1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 descr="Nesa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3581400" cy="1905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 descr="NeSa 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3200400" cy="16859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 descr="NeSa 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2438400" cy="16764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 descr="Sigar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733800"/>
            <a:ext cx="2876550" cy="15906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5638800"/>
            <a:ext cx="51054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মাদক ও মাদকাসক্ত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bn-IN" sz="6600" b="1" dirty="0" smtClean="0">
                <a:ln w="28575"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শিখনফল</a:t>
            </a:r>
            <a:endParaRPr lang="en-US" sz="6600" b="1" dirty="0">
              <a:ln w="28575"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7162800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</a:rPr>
              <a:t>১।মাদকদ্রব্য কি বলতে পারবে</a:t>
            </a:r>
            <a:r>
              <a:rPr lang="bn-IN" sz="4000" dirty="0" smtClean="0">
                <a:solidFill>
                  <a:srgbClr val="FFFF00"/>
                </a:solidFill>
              </a:rPr>
              <a:t>।</a:t>
            </a:r>
          </a:p>
          <a:p>
            <a:r>
              <a:rPr lang="bn-IN" sz="3600" dirty="0" smtClean="0">
                <a:solidFill>
                  <a:srgbClr val="FFFF00"/>
                </a:solidFill>
              </a:rPr>
              <a:t>২।মাদকদ্রব্যের নাম বলতে </a:t>
            </a:r>
            <a:r>
              <a:rPr lang="bn-IN" sz="4000" dirty="0" smtClean="0">
                <a:solidFill>
                  <a:srgbClr val="FFFF00"/>
                </a:solidFill>
              </a:rPr>
              <a:t>পারবে।</a:t>
            </a:r>
            <a:endParaRPr lang="bn-IN" sz="4000" dirty="0" smtClean="0">
              <a:solidFill>
                <a:srgbClr val="FFFF00"/>
              </a:solidFill>
            </a:endParaRPr>
          </a:p>
          <a:p>
            <a:r>
              <a:rPr lang="bn-IN" sz="3600" dirty="0" smtClean="0">
                <a:solidFill>
                  <a:srgbClr val="FFFF00"/>
                </a:solidFill>
              </a:rPr>
              <a:t>৩।মাদকাসক্ত হওয়ার কুফল বনর্না</a:t>
            </a:r>
            <a:r>
              <a:rPr lang="bn-IN" sz="2800" dirty="0" smtClean="0">
                <a:solidFill>
                  <a:srgbClr val="FFFF00"/>
                </a:solidFill>
              </a:rPr>
              <a:t>                         </a:t>
            </a:r>
            <a:r>
              <a:rPr lang="bn-IN" sz="3600" dirty="0" smtClean="0">
                <a:solidFill>
                  <a:srgbClr val="FFFF00"/>
                </a:solidFill>
              </a:rPr>
              <a:t>করতে পারবে।  </a:t>
            </a:r>
          </a:p>
          <a:p>
            <a:r>
              <a:rPr lang="bn-IN" sz="3600" dirty="0" smtClean="0">
                <a:solidFill>
                  <a:srgbClr val="FFFF00"/>
                </a:solidFill>
              </a:rPr>
              <a:t>৪।মাদক সেবনের কুফল বনর্না করতে পারবে।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553200" cy="523220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তোমরা কী বলতে পারো মাদকাসক্ত কি?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2" descr="sa 6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05200" cy="205740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191000"/>
            <a:ext cx="5714999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rgbClr val="00B050"/>
                  </a:solidFill>
                </a:ln>
              </a:rPr>
              <a:t>মাদকাসক্ত বলতে মাদকের প্রতি আসক্ত কে বুঝায়,অর্থাৎ যা সেবন করলে নেশা হয়,এবং ফুসফুসের ক্ষতি সাধন করে তাকে মাদকাসক্ত </a:t>
            </a:r>
          </a:p>
          <a:p>
            <a:r>
              <a:rPr lang="bn-IN" sz="2800" dirty="0" smtClean="0">
                <a:ln>
                  <a:solidFill>
                    <a:srgbClr val="00B050"/>
                  </a:solidFill>
                </a:ln>
              </a:rPr>
              <a:t>বলে।</a:t>
            </a:r>
          </a:p>
        </p:txBody>
      </p:sp>
      <p:pic>
        <p:nvPicPr>
          <p:cNvPr id="5" name="Picture 4" descr="mad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0"/>
            <a:ext cx="3276600" cy="18478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4800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ছবিগুলো দেখ এবং বল কি করছে?</a:t>
            </a:r>
          </a:p>
        </p:txBody>
      </p:sp>
      <p:pic>
        <p:nvPicPr>
          <p:cNvPr id="3" name="Picture 2" descr="সিগারেথ টান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3048000" cy="1981200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 descr="Af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2857500" cy="1676400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 descr="Ya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191000"/>
            <a:ext cx="3009900" cy="1524000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Picture 5" descr="NeSa 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191000"/>
            <a:ext cx="2705100" cy="1685925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00200" y="3505200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সিগারেট টানে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352800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গাজা টানে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1" y="6096000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ইয়াবা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609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ফেনসিডিল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bn-IN" dirty="0" smtClean="0"/>
              <a:t>মাদকদ্রব্য কি কি?</a:t>
            </a:r>
            <a:endParaRPr lang="en-US" dirty="0"/>
          </a:p>
        </p:txBody>
      </p:sp>
      <p:pic>
        <p:nvPicPr>
          <p:cNvPr id="3" name="Picture 2" descr="NeSa 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2946400" cy="1657350"/>
          </a:xfrm>
          <a:prstGeom prst="rect">
            <a:avLst/>
          </a:prstGeom>
        </p:spPr>
      </p:pic>
      <p:pic>
        <p:nvPicPr>
          <p:cNvPr id="4" name="Picture 3" descr="Bi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905000"/>
            <a:ext cx="2367926" cy="1600200"/>
          </a:xfrm>
          <a:prstGeom prst="rect">
            <a:avLst/>
          </a:prstGeom>
        </p:spPr>
      </p:pic>
      <p:pic>
        <p:nvPicPr>
          <p:cNvPr id="5" name="Picture 4" descr="Sigar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981200"/>
            <a:ext cx="2190750" cy="1371601"/>
          </a:xfrm>
          <a:prstGeom prst="rect">
            <a:avLst/>
          </a:prstGeom>
        </p:spPr>
      </p:pic>
      <p:pic>
        <p:nvPicPr>
          <p:cNvPr id="6" name="Picture 5" descr="modd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495800"/>
            <a:ext cx="2895600" cy="1547159"/>
          </a:xfrm>
          <a:prstGeom prst="rect">
            <a:avLst/>
          </a:prstGeom>
        </p:spPr>
      </p:pic>
      <p:pic>
        <p:nvPicPr>
          <p:cNvPr id="7" name="Picture 6" descr="gfgfg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572000"/>
            <a:ext cx="3429000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38100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ইয়াবা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81000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বিড়ি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38100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সিগারেট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248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624840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গাজা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305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আজকের মাল্টিমিডিয়া ক্লাশে সবাই কে</vt:lpstr>
      <vt:lpstr>পড়িচিতি</vt:lpstr>
      <vt:lpstr>নিচের ছবিগুলো দেখ।</vt:lpstr>
      <vt:lpstr>তোমরা কি বলতে পারো নেশার প্রতি আসক্ত কে  কি বলে?</vt:lpstr>
      <vt:lpstr>Slide 5</vt:lpstr>
      <vt:lpstr>শিখনফল</vt:lpstr>
      <vt:lpstr>Slide 7</vt:lpstr>
      <vt:lpstr>Slide 8</vt:lpstr>
      <vt:lpstr>মাদকদ্রব্য কি কি?</vt:lpstr>
      <vt:lpstr>একক কাজ</vt:lpstr>
      <vt:lpstr>মাদকাসক্ত হওয়ার কারন</vt:lpstr>
      <vt:lpstr>Slide 12</vt:lpstr>
      <vt:lpstr>মাদক সেবনের কুফল</vt:lpstr>
      <vt:lpstr>দলিও কাজ</vt:lpstr>
      <vt:lpstr>মূল্যায়ন</vt:lpstr>
      <vt:lpstr>বাড়ির কাজ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মাল্টিমিডিয়া ক্লাশে সবাই কে  সাগতম</dc:title>
  <dc:creator>tuhin</dc:creator>
  <cp:lastModifiedBy>tuhin</cp:lastModifiedBy>
  <cp:revision>109</cp:revision>
  <dcterms:created xsi:type="dcterms:W3CDTF">2006-08-16T00:00:00Z</dcterms:created>
  <dcterms:modified xsi:type="dcterms:W3CDTF">2021-01-07T05:15:47Z</dcterms:modified>
</cp:coreProperties>
</file>