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FD98F-2ED7-45AD-9876-95B33AC01FF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3194F-ADA7-4B00-89A0-5E7D38FF9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3194F-ADA7-4B00-89A0-5E7D38FF99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3194F-ADA7-4B00-89A0-5E7D38FF99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3194F-ADA7-4B00-89A0-5E7D38FF99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3194F-ADA7-4B00-89A0-5E7D38FF99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3194F-ADA7-4B00-89A0-5E7D38FF99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3194F-ADA7-4B00-89A0-5E7D38FF99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3194F-ADA7-4B00-89A0-5E7D38FF99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 advClick="0" advTm="15000"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Music\&#2453;&#2509;&#2487;&#2478;&#2494;%20&#2453;&#2480;&#2503;%20&#2470;&#2494;&#2451;,&#2478;&#2494;&#2475;%20&#2453;&#2480;&#2503;%20&#2470;&#2494;&#2451;-%20Bangla%20Islamic%20song%20(Hamd)%20&#2404;%20Julfikar%20Hamd%20Naat%20-%20YouTube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0" y="304800"/>
            <a:ext cx="43434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7010400" cy="24384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362200"/>
            <a:ext cx="5105400" cy="4267200"/>
          </a:xfrm>
          <a:prstGeom prst="rect">
            <a:avLst/>
          </a:prstGeom>
        </p:spPr>
      </p:pic>
      <p:pic>
        <p:nvPicPr>
          <p:cNvPr id="5" name="ক্ষমা করে দাও,মাফ করে দাও- Bangla Islamic song (Hamd) । Julfikar Hamd Naat - YouTu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63000" y="76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449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জবস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জন্ম:২৪ফেব্রুয়ারি,১৯৫৫</a:t>
            </a:r>
          </a:p>
          <a:p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মৃত্যু:৫অক্টোবর,২০১১</a:t>
            </a: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কৃত্তিত্ব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অ্যাপল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teve_Jo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04800"/>
            <a:ext cx="4114800" cy="6019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72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হেনরি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গেটস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২৮অক্টোবর,১৯৫৫</a:t>
            </a:r>
          </a:p>
          <a:p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 ----------</a:t>
            </a: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কৃত্তিত্ব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উইন্ডোজ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ofilePic660-1601285940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1000"/>
            <a:ext cx="4191000" cy="61722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419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টিমোথি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বার্নাস-লি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জন্ম:৮জুন,১৯৫৫</a:t>
            </a:r>
          </a:p>
          <a:p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 ----------</a:t>
            </a:r>
          </a:p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কৃত্তিত্ব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ওয়ার্ল্ড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ওয়াইড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(www)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pic>
        <p:nvPicPr>
          <p:cNvPr id="3" name="Picture 2" descr="SirTimBerners-LeeMain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85800"/>
            <a:ext cx="4648200" cy="5638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411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জুকারবার্গ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১৪মে,১৯৮৪</a:t>
            </a:r>
          </a:p>
          <a:p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 ----------</a:t>
            </a:r>
          </a:p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কৃত্তিত্ব:‘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ফেসবুক’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pic>
        <p:nvPicPr>
          <p:cNvPr id="3" name="Picture 2" descr="Mark_Zuckerberg_at_the_37th_G8_Summit_in_Deauville_018_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33400"/>
            <a:ext cx="4800600" cy="60960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6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6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6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5464175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2362201"/>
            <a:ext cx="8189913" cy="25146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3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3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ডামুড্যা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নাম্বার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০১৮৪৯২৩৩৪১৮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20200424_0936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371600"/>
            <a:ext cx="3886200" cy="50292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শ্রেণি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: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নবম-দশম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: </a:t>
            </a:r>
            <a:r>
              <a:rPr lang="en-US" sz="4400" b="1" dirty="0" err="1" smtClean="0">
                <a:solidFill>
                  <a:srgbClr val="F0AD00">
                    <a:satMod val="150000"/>
                  </a:srgbClr>
                </a:solidFill>
                <a:latin typeface="NikoshBAN" pitchFamily="2" charset="0"/>
                <a:ea typeface="+mj-ea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rgbClr val="F0AD00">
                    <a:satMod val="150000"/>
                  </a:srgbClr>
                </a:solidFill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0AD00">
                    <a:satMod val="150000"/>
                  </a:srgbClr>
                </a:solidFill>
                <a:latin typeface="NikoshBAN" pitchFamily="2" charset="0"/>
                <a:ea typeface="+mj-ea"/>
                <a:cs typeface="NikoshBAN" pitchFamily="2" charset="0"/>
              </a:rPr>
              <a:t>যোগাযোগ</a:t>
            </a:r>
            <a:r>
              <a:rPr lang="en-US" sz="4400" b="1" dirty="0" smtClean="0">
                <a:solidFill>
                  <a:srgbClr val="F0AD00">
                    <a:satMod val="150000"/>
                  </a:srgb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0AD00">
                    <a:satMod val="150000"/>
                  </a:srgbClr>
                </a:solidFill>
                <a:latin typeface="NikoshBAN" pitchFamily="2" charset="0"/>
                <a:ea typeface="+mj-ea"/>
                <a:cs typeface="NikoshBAN" pitchFamily="2" charset="0"/>
              </a:rPr>
              <a:t>প্রযুক্তি</a:t>
            </a:r>
            <a:endParaRPr lang="en-US" sz="4400" b="1" dirty="0" smtClean="0">
              <a:solidFill>
                <a:srgbClr val="F0AD00">
                  <a:satMod val="150000"/>
                </a:srgbClr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অধ্যায়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:</a:t>
            </a:r>
            <a:r>
              <a:rPr lang="en-US" sz="4400" b="1" dirty="0" smtClean="0">
                <a:solidFill>
                  <a:srgbClr val="F0AD00">
                    <a:satMod val="150000"/>
                  </a:srgb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প্রথম</a:t>
            </a:r>
            <a:endParaRPr lang="en-US" sz="4400" b="1" dirty="0" smtClean="0">
              <a:solidFill>
                <a:srgbClr val="7030A0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endParaRPr lang="en-US" sz="4400" b="1" dirty="0" smtClean="0">
              <a:solidFill>
                <a:srgbClr val="F0AD00">
                  <a:satMod val="150000"/>
                </a:srgbClr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04800" y="38862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000" b="1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solidFill>
                  <a:srgbClr val="F0AD00">
                    <a:satMod val="150000"/>
                  </a:srgb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95400"/>
            <a:ext cx="3200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47602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নাম: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জন্ম:২৬ডিসেম্বর,১৭৯১</a:t>
            </a:r>
            <a:r>
              <a:rPr lang="en-US" sz="6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মৃত্যু:১৮অক্টোবর,১৮৭১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কৃত্তিত্ব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bb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76200"/>
            <a:ext cx="4114800" cy="65532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518159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নাম: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লাভলেস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জন্ম:</a:t>
            </a:r>
            <a:r>
              <a:rPr lang="en-US" sz="54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১০ডিসেম্বর,১৮১৫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মৃত্যু:২৭নভেম্বর,১৮৫২</a:t>
            </a:r>
          </a:p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কৃত্তিত্ব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প্রবর্তক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da-lovelace-day-2018-quotes-facts-biography-crop-1539097203-1366x13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"/>
            <a:ext cx="3657600" cy="6019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487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জেমস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ক্লার্ক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ম্যাক্সওয়েল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১৩জুন,১৮৩১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৫নভেম্বর,১৮৭৯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কৃত্তিত্ব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তড়িত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চৌম্বকীয়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প্রবর্তক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ettyImages-525524956-5c739b2846e0fb00010763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"/>
            <a:ext cx="3886200" cy="61722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49783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জগদীশ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বসু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৩০নভেম্বর,১৮৫৮</a:t>
            </a:r>
          </a:p>
          <a:p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 ২৩নভেম্বর,১৯৩৭</a:t>
            </a:r>
          </a:p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কৃত্তিত্ব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প্রেরণে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agadish_Chandra_B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33400"/>
            <a:ext cx="4343400" cy="6019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গুগলিয়েলমো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মার্কনি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২৫এপ্রিল,১৮৭৪</a:t>
            </a:r>
          </a:p>
          <a:p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মৃত্যু:২০জুলাই,১৯৩৭</a:t>
            </a: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কৃত্তিত্ব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uglielmo-marco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43000"/>
            <a:ext cx="4267200" cy="54864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রেমন্ড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স্যামুয়েল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টমলিনসন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২৩এপ্রিল,১৯৪১</a:t>
            </a:r>
          </a:p>
          <a:p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 ৫মার্চ,২০১৬</a:t>
            </a: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কৃত্তিত্ব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omlinson_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62000"/>
            <a:ext cx="4343400" cy="5257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252</Words>
  <Application>Microsoft Office PowerPoint</Application>
  <PresentationFormat>On-screen Show (4:3)</PresentationFormat>
  <Paragraphs>68</Paragraphs>
  <Slides>14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শিক্ষক পরিচিতি:</vt:lpstr>
      <vt:lpstr>পাঠ পরিচিতি: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83</cp:revision>
  <dcterms:created xsi:type="dcterms:W3CDTF">2006-08-16T00:00:00Z</dcterms:created>
  <dcterms:modified xsi:type="dcterms:W3CDTF">2021-01-07T05:55:47Z</dcterms:modified>
</cp:coreProperties>
</file>