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4" r:id="rId10"/>
    <p:sldId id="266" r:id="rId11"/>
    <p:sldId id="267" r:id="rId12"/>
    <p:sldId id="273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59577-5AD0-48A7-A540-B9EF7DD0E23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E634B-D98E-49B6-B23A-3C1C515DCD07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 মহাসাগর</a:t>
          </a:r>
          <a:endParaRPr lang="en-US" sz="2000" dirty="0">
            <a:solidFill>
              <a:schemeClr val="bg1"/>
            </a:solidFill>
          </a:endParaRPr>
        </a:p>
      </dgm:t>
    </dgm:pt>
    <dgm:pt modelId="{FD271C48-3A89-4D5A-9779-A377143FF235}" type="parTrans" cxnId="{9706FA91-C735-4D13-A97F-4EBFEB9180E4}">
      <dgm:prSet/>
      <dgm:spPr/>
      <dgm:t>
        <a:bodyPr/>
        <a:lstStyle/>
        <a:p>
          <a:endParaRPr lang="en-US"/>
        </a:p>
      </dgm:t>
    </dgm:pt>
    <dgm:pt modelId="{6FB4275A-D542-41FF-B443-8F27FBA1C59C}" type="sibTrans" cxnId="{9706FA91-C735-4D13-A97F-4EBFEB9180E4}">
      <dgm:prSet/>
      <dgm:spPr/>
      <dgm:t>
        <a:bodyPr/>
        <a:lstStyle/>
        <a:p>
          <a:endParaRPr lang="en-US"/>
        </a:p>
      </dgm:t>
    </dgm:pt>
    <dgm:pt modelId="{A49A2EAE-3EDC-45C3-B717-5A5B3E69909C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পারস্য উপসাগর</a:t>
          </a:r>
          <a:endParaRPr lang="en-US" sz="2000" b="1" dirty="0">
            <a:solidFill>
              <a:schemeClr val="bg1"/>
            </a:solidFill>
          </a:endParaRPr>
        </a:p>
      </dgm:t>
    </dgm:pt>
    <dgm:pt modelId="{94039BF8-3165-404F-9AF3-2531A1AB107D}" type="parTrans" cxnId="{DD0A878E-2550-4588-9C3B-60210F0E0ACB}">
      <dgm:prSet/>
      <dgm:spPr/>
      <dgm:t>
        <a:bodyPr/>
        <a:lstStyle/>
        <a:p>
          <a:endParaRPr lang="en-US"/>
        </a:p>
      </dgm:t>
    </dgm:pt>
    <dgm:pt modelId="{377CEECA-AE6F-43FA-AE29-F56282D654DD}" type="sibTrans" cxnId="{DD0A878E-2550-4588-9C3B-60210F0E0ACB}">
      <dgm:prSet/>
      <dgm:spPr/>
      <dgm:t>
        <a:bodyPr/>
        <a:lstStyle/>
        <a:p>
          <a:endParaRPr lang="en-US"/>
        </a:p>
      </dgm:t>
    </dgm:pt>
    <dgm:pt modelId="{342F9115-B5EF-427E-9EBF-BA663C1F1583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লোহিত সাগর</a:t>
          </a:r>
          <a:endParaRPr lang="en-US" sz="2000" b="1" dirty="0">
            <a:solidFill>
              <a:schemeClr val="bg1"/>
            </a:solidFill>
          </a:endParaRPr>
        </a:p>
      </dgm:t>
    </dgm:pt>
    <dgm:pt modelId="{07F5096D-923C-4351-AACF-888C56ED22E2}" type="parTrans" cxnId="{A7CEA425-AC5E-4F69-8166-32E0AA10D06A}">
      <dgm:prSet/>
      <dgm:spPr/>
      <dgm:t>
        <a:bodyPr/>
        <a:lstStyle/>
        <a:p>
          <a:endParaRPr lang="en-US"/>
        </a:p>
      </dgm:t>
    </dgm:pt>
    <dgm:pt modelId="{032F7FA5-C68A-4B85-9EF6-3C9517B8F6C1}" type="sibTrans" cxnId="{A7CEA425-AC5E-4F69-8166-32E0AA10D06A}">
      <dgm:prSet/>
      <dgm:spPr/>
      <dgm:t>
        <a:bodyPr/>
        <a:lstStyle/>
        <a:p>
          <a:endParaRPr lang="en-US"/>
        </a:p>
      </dgm:t>
    </dgm:pt>
    <dgm:pt modelId="{3DB0CA11-7F95-450C-9B8A-C7C1BFDA8B14}">
      <dgm:prSet custT="1"/>
      <dgm:spPr/>
      <dgm:t>
        <a:bodyPr/>
        <a:lstStyle/>
        <a:p>
          <a:r>
            <a:rPr lang="bn-BD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সিরিয়ার মরুভূমি</a:t>
          </a:r>
          <a:endParaRPr lang="en-US" sz="2000" b="1" dirty="0">
            <a:solidFill>
              <a:schemeClr val="bg1"/>
            </a:solidFill>
          </a:endParaRPr>
        </a:p>
      </dgm:t>
    </dgm:pt>
    <dgm:pt modelId="{B8F6BAD4-45EF-4565-9D35-DA528705D872}" type="sibTrans" cxnId="{E41002E6-F6CD-40AA-A3BB-84EF161A0407}">
      <dgm:prSet/>
      <dgm:spPr/>
      <dgm:t>
        <a:bodyPr/>
        <a:lstStyle/>
        <a:p>
          <a:endParaRPr lang="en-US"/>
        </a:p>
      </dgm:t>
    </dgm:pt>
    <dgm:pt modelId="{2097296F-2B64-4DDC-B7A2-3CB8E0E9410F}" type="parTrans" cxnId="{E41002E6-F6CD-40AA-A3BB-84EF161A0407}">
      <dgm:prSet/>
      <dgm:spPr/>
      <dgm:t>
        <a:bodyPr/>
        <a:lstStyle/>
        <a:p>
          <a:endParaRPr lang="en-US"/>
        </a:p>
      </dgm:t>
    </dgm:pt>
    <dgm:pt modelId="{14A078DF-B9BF-4FA4-A2B4-1F26751996BC}" type="pres">
      <dgm:prSet presAssocID="{D8959577-5AD0-48A7-A540-B9EF7DD0E2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52C58D-2D07-4810-9253-509CA95D0DD1}" type="pres">
      <dgm:prSet presAssocID="{D8959577-5AD0-48A7-A540-B9EF7DD0E23E}" presName="cycle" presStyleCnt="0"/>
      <dgm:spPr/>
    </dgm:pt>
    <dgm:pt modelId="{B77D5CBA-E19B-45B2-9D0B-933F340B6517}" type="pres">
      <dgm:prSet presAssocID="{3DB0CA11-7F95-450C-9B8A-C7C1BFDA8B14}" presName="nodeFirstNode" presStyleLbl="node1" presStyleIdx="0" presStyleCnt="4" custScaleX="66978" custScaleY="42107" custRadScaleRad="138167" custRadScaleInc="-6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C6329-9550-4BA1-A56D-4E4F14B066DF}" type="pres">
      <dgm:prSet presAssocID="{B8F6BAD4-45EF-4565-9D35-DA528705D87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F3256BC-C8B6-48F6-B748-B53C58F84AA6}" type="pres">
      <dgm:prSet presAssocID="{B7EE634B-D98E-49B6-B23A-3C1C515DCD07}" presName="nodeFollowingNodes" presStyleLbl="node1" presStyleIdx="1" presStyleCnt="4" custScaleX="62591" custScaleY="38136" custRadScaleRad="153718" custRadScaleInc="2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573BB-2689-45FB-84B0-DB28F66F9CDA}" type="pres">
      <dgm:prSet presAssocID="{A49A2EAE-3EDC-45C3-B717-5A5B3E69909C}" presName="nodeFollowingNodes" presStyleLbl="node1" presStyleIdx="2" presStyleCnt="4" custScaleX="67632" custScaleY="17770" custRadScaleRad="116494" custRadScaleInc="-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F3825-2168-4924-91C5-B2013F136AF6}" type="pres">
      <dgm:prSet presAssocID="{342F9115-B5EF-427E-9EBF-BA663C1F1583}" presName="nodeFollowingNodes" presStyleLbl="node1" presStyleIdx="3" presStyleCnt="4" custScaleX="65253" custScaleY="28926" custRadScaleRad="168654" custRadScaleInc="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3C5147-08DF-49B0-94EA-904947C6894A}" type="presOf" srcId="{342F9115-B5EF-427E-9EBF-BA663C1F1583}" destId="{97BF3825-2168-4924-91C5-B2013F136AF6}" srcOrd="0" destOrd="0" presId="urn:microsoft.com/office/officeart/2005/8/layout/cycle3"/>
    <dgm:cxn modelId="{9706FA91-C735-4D13-A97F-4EBFEB9180E4}" srcId="{D8959577-5AD0-48A7-A540-B9EF7DD0E23E}" destId="{B7EE634B-D98E-49B6-B23A-3C1C515DCD07}" srcOrd="1" destOrd="0" parTransId="{FD271C48-3A89-4D5A-9779-A377143FF235}" sibTransId="{6FB4275A-D542-41FF-B443-8F27FBA1C59C}"/>
    <dgm:cxn modelId="{640CA115-4D81-4DD4-BA73-382AA0B0A537}" type="presOf" srcId="{3DB0CA11-7F95-450C-9B8A-C7C1BFDA8B14}" destId="{B77D5CBA-E19B-45B2-9D0B-933F340B6517}" srcOrd="0" destOrd="0" presId="urn:microsoft.com/office/officeart/2005/8/layout/cycle3"/>
    <dgm:cxn modelId="{E2D7AEB3-F859-4C1C-9B69-A58FE2D98E67}" type="presOf" srcId="{B8F6BAD4-45EF-4565-9D35-DA528705D872}" destId="{8EFC6329-9550-4BA1-A56D-4E4F14B066DF}" srcOrd="0" destOrd="0" presId="urn:microsoft.com/office/officeart/2005/8/layout/cycle3"/>
    <dgm:cxn modelId="{70DF14B9-721B-4EB5-BFC5-099E4DA2EB25}" type="presOf" srcId="{A49A2EAE-3EDC-45C3-B717-5A5B3E69909C}" destId="{C13573BB-2689-45FB-84B0-DB28F66F9CDA}" srcOrd="0" destOrd="0" presId="urn:microsoft.com/office/officeart/2005/8/layout/cycle3"/>
    <dgm:cxn modelId="{5ADAC253-3B1C-4283-B145-8EA83201018B}" type="presOf" srcId="{B7EE634B-D98E-49B6-B23A-3C1C515DCD07}" destId="{2F3256BC-C8B6-48F6-B748-B53C58F84AA6}" srcOrd="0" destOrd="0" presId="urn:microsoft.com/office/officeart/2005/8/layout/cycle3"/>
    <dgm:cxn modelId="{E41002E6-F6CD-40AA-A3BB-84EF161A0407}" srcId="{D8959577-5AD0-48A7-A540-B9EF7DD0E23E}" destId="{3DB0CA11-7F95-450C-9B8A-C7C1BFDA8B14}" srcOrd="0" destOrd="0" parTransId="{2097296F-2B64-4DDC-B7A2-3CB8E0E9410F}" sibTransId="{B8F6BAD4-45EF-4565-9D35-DA528705D872}"/>
    <dgm:cxn modelId="{DD0A878E-2550-4588-9C3B-60210F0E0ACB}" srcId="{D8959577-5AD0-48A7-A540-B9EF7DD0E23E}" destId="{A49A2EAE-3EDC-45C3-B717-5A5B3E69909C}" srcOrd="2" destOrd="0" parTransId="{94039BF8-3165-404F-9AF3-2531A1AB107D}" sibTransId="{377CEECA-AE6F-43FA-AE29-F56282D654DD}"/>
    <dgm:cxn modelId="{D9AC2165-48B2-4673-9BE2-575EBA7386CE}" type="presOf" srcId="{D8959577-5AD0-48A7-A540-B9EF7DD0E23E}" destId="{14A078DF-B9BF-4FA4-A2B4-1F26751996BC}" srcOrd="0" destOrd="0" presId="urn:microsoft.com/office/officeart/2005/8/layout/cycle3"/>
    <dgm:cxn modelId="{A7CEA425-AC5E-4F69-8166-32E0AA10D06A}" srcId="{D8959577-5AD0-48A7-A540-B9EF7DD0E23E}" destId="{342F9115-B5EF-427E-9EBF-BA663C1F1583}" srcOrd="3" destOrd="0" parTransId="{07F5096D-923C-4351-AACF-888C56ED22E2}" sibTransId="{032F7FA5-C68A-4B85-9EF6-3C9517B8F6C1}"/>
    <dgm:cxn modelId="{07788B0C-8377-4CB7-A69E-F6BCB14A63EA}" type="presParOf" srcId="{14A078DF-B9BF-4FA4-A2B4-1F26751996BC}" destId="{9352C58D-2D07-4810-9253-509CA95D0DD1}" srcOrd="0" destOrd="0" presId="urn:microsoft.com/office/officeart/2005/8/layout/cycle3"/>
    <dgm:cxn modelId="{0DFA7E1F-E094-48DE-B5D3-4094FC8D8AA4}" type="presParOf" srcId="{9352C58D-2D07-4810-9253-509CA95D0DD1}" destId="{B77D5CBA-E19B-45B2-9D0B-933F340B6517}" srcOrd="0" destOrd="0" presId="urn:microsoft.com/office/officeart/2005/8/layout/cycle3"/>
    <dgm:cxn modelId="{AC0D6521-CFED-4E12-8FC6-EE2F88F65D03}" type="presParOf" srcId="{9352C58D-2D07-4810-9253-509CA95D0DD1}" destId="{8EFC6329-9550-4BA1-A56D-4E4F14B066DF}" srcOrd="1" destOrd="0" presId="urn:microsoft.com/office/officeart/2005/8/layout/cycle3"/>
    <dgm:cxn modelId="{AF9DE215-54B5-45E7-B359-1006E19AA647}" type="presParOf" srcId="{9352C58D-2D07-4810-9253-509CA95D0DD1}" destId="{2F3256BC-C8B6-48F6-B748-B53C58F84AA6}" srcOrd="2" destOrd="0" presId="urn:microsoft.com/office/officeart/2005/8/layout/cycle3"/>
    <dgm:cxn modelId="{890C9742-40D4-44CC-99CA-C2B6C06FBF84}" type="presParOf" srcId="{9352C58D-2D07-4810-9253-509CA95D0DD1}" destId="{C13573BB-2689-45FB-84B0-DB28F66F9CDA}" srcOrd="3" destOrd="0" presId="urn:microsoft.com/office/officeart/2005/8/layout/cycle3"/>
    <dgm:cxn modelId="{BCAD2C18-9FC6-4DC4-A205-BF9967493720}" type="presParOf" srcId="{9352C58D-2D07-4810-9253-509CA95D0DD1}" destId="{97BF3825-2168-4924-91C5-B2013F136AF6}" srcOrd="4" destOrd="0" presId="urn:microsoft.com/office/officeart/2005/8/layout/cycle3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C6329-9550-4BA1-A56D-4E4F14B066DF}">
      <dsp:nvSpPr>
        <dsp:cNvPr id="0" name=""/>
        <dsp:cNvSpPr/>
      </dsp:nvSpPr>
      <dsp:spPr>
        <a:xfrm>
          <a:off x="1455505" y="-189390"/>
          <a:ext cx="5309210" cy="5309210"/>
        </a:xfrm>
        <a:prstGeom prst="circularArrow">
          <a:avLst>
            <a:gd name="adj1" fmla="val 4668"/>
            <a:gd name="adj2" fmla="val 272909"/>
            <a:gd name="adj3" fmla="val 14008057"/>
            <a:gd name="adj4" fmla="val 1728073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5CBA-E19B-45B2-9D0B-933F340B6517}">
      <dsp:nvSpPr>
        <dsp:cNvPr id="0" name=""/>
        <dsp:cNvSpPr/>
      </dsp:nvSpPr>
      <dsp:spPr>
        <a:xfrm>
          <a:off x="2938646" y="0"/>
          <a:ext cx="2342928" cy="736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সিরিয়ার মরুভূমি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974597" y="35951"/>
        <a:ext cx="2271026" cy="664561"/>
      </dsp:txXfrm>
    </dsp:sp>
    <dsp:sp modelId="{2F3256BC-C8B6-48F6-B748-B53C58F84AA6}">
      <dsp:nvSpPr>
        <dsp:cNvPr id="0" name=""/>
        <dsp:cNvSpPr/>
      </dsp:nvSpPr>
      <dsp:spPr>
        <a:xfrm>
          <a:off x="6162771" y="2647692"/>
          <a:ext cx="2189468" cy="667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 মহাসাগর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195332" y="2680253"/>
        <a:ext cx="2124346" cy="601887"/>
      </dsp:txXfrm>
    </dsp:sp>
    <dsp:sp modelId="{C13573BB-2689-45FB-84B0-DB28F66F9CDA}">
      <dsp:nvSpPr>
        <dsp:cNvPr id="0" name=""/>
        <dsp:cNvSpPr/>
      </dsp:nvSpPr>
      <dsp:spPr>
        <a:xfrm>
          <a:off x="3166914" y="4953006"/>
          <a:ext cx="2365805" cy="310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পারস্য উপসাগর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182086" y="4968178"/>
        <a:ext cx="2335461" cy="280458"/>
      </dsp:txXfrm>
    </dsp:sp>
    <dsp:sp modelId="{97BF3825-2168-4924-91C5-B2013F136AF6}">
      <dsp:nvSpPr>
        <dsp:cNvPr id="0" name=""/>
        <dsp:cNvSpPr/>
      </dsp:nvSpPr>
      <dsp:spPr>
        <a:xfrm>
          <a:off x="0" y="2598270"/>
          <a:ext cx="2282586" cy="505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লোহিত সাগর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4697" y="2622967"/>
        <a:ext cx="2233192" cy="456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drokun985@gmail.com" TargetMode="External"/><Relationship Id="rId2" Type="http://schemas.openxmlformats.org/officeDocument/2006/relationships/hyperlink" Target="mailto:rokunuddin1983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3716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effectLst/>
              </a:rPr>
              <a:t/>
            </a:r>
            <a:br>
              <a:rPr lang="en-US" dirty="0" smtClean="0">
                <a:solidFill>
                  <a:srgbClr val="FF0000"/>
                </a:solidFill>
                <a:effectLst/>
              </a:rPr>
            </a:br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ফুলের সমাহার\ফুলের সমাহার\phet-chompoo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067800" cy="55626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4" name="TextBox 3"/>
          <p:cNvSpPr txBox="1"/>
          <p:nvPr/>
        </p:nvSpPr>
        <p:spPr>
          <a:xfrm>
            <a:off x="4495800" y="152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ফুলেল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শুভেচ্ছা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খেজুর গাছ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6868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আরবদেশের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জন্তুর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2050" name="Picture 2" descr="D:\ছবি একক,জোড়া\IMG_20200330_093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458200" cy="39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9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## প্রাচীন আরবের ভৌগলিক অবস্থানের সাথে বাংলাদেশের ভৌগলিক অবস্থানের তুলনা কর।</a:t>
            </a:r>
          </a:p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(৫টি দলে বিভক্ত হয়ে-২টিকরে-------)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3962400" cy="339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4267200" cy="33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49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জাজিরাতুল আরব বলতে কি বুঝ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উটকে মরুভূমির জাহাজ বলা হয় কেন?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প্রাচীন আরবে ঘোড়ার অবদান কি?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খেজুর গাছকে রানী গাছ বলা হয় কেন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3414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98120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### প্রাচীন আরবের উট ও ঘোড়ার গুরুত্ত্ব ব্যাখ্যা কর।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সর্বোচ্চ এক পৃষ্ঠা লিখবে 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:\ছবি একক,জোড়া\image-123816-1545220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4813"/>
            <a:ext cx="8610600" cy="34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snip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D:\করোনা\২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0145" cy="141763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পদবীঃ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প্রভাষক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প্রতিষ্ঠানঃ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হাফছা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মজুমদার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মহিলা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ডিগ্রী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কলেজ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মোবাইল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০১৭৫১২৩২১৯৮</a:t>
            </a: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ইমেইল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2"/>
              </a:rPr>
              <a:t>rokunuddin1983@gmail.com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শিক্ষক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বাতায়ন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: </a:t>
            </a: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hlinkClick r:id="rId3"/>
              </a:rPr>
              <a:t>mdrokun985@gmail.com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</a:endParaRPr>
          </a:p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FB: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Rokun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 bin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</a:rPr>
              <a:t>hamid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96345" y="1676400"/>
            <a:ext cx="3733800" cy="37338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–একাদশ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নং-৩য়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২য়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০৬-০১-২০২১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65760" y="2743200"/>
            <a:ext cx="3243275" cy="3816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9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581400"/>
            <a:ext cx="8229600" cy="2514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8229600" cy="2057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419600" cy="45259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55860"/>
            <a:ext cx="4343400" cy="469254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 ভৌগলিক অবস্থান ও জীব জন্তু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প্রাচীন আরবের ভৌগলিক অবস্থান সম্পর্কে বলতে পারবে।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প্রাচীন আরবের উট ও ঘোড়া সম্পর্কে বর্ণনা করতে পারবে।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প্রাচীন আরবের খেজুর গাছ সম্পর্কে ব্যাখ্যা করতে পারবে।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86800" cy="1143000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আরবের ভৌগলিক 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528699"/>
              </p:ext>
            </p:extLst>
          </p:nvPr>
        </p:nvGraphicFramePr>
        <p:xfrm>
          <a:off x="228600" y="9144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2982449" cy="253390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3915769" y="1545460"/>
            <a:ext cx="1210235" cy="58814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71600" y="2858517"/>
            <a:ext cx="1531555" cy="43333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4876800"/>
            <a:ext cx="1596336" cy="36710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23522" y="2667000"/>
            <a:ext cx="1087351" cy="43333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152400"/>
            <a:ext cx="8229600" cy="1143000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আরবের উট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910" y="1295400"/>
            <a:ext cx="4040188" cy="639762"/>
          </a:xfrm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উটের </a:t>
            </a: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71600"/>
            <a:ext cx="4041775" cy="639762"/>
          </a:xfrm>
          <a:solidFill>
            <a:srgbClr val="7030A0"/>
          </a:solidFill>
        </p:spPr>
        <p:txBody>
          <a:bodyPr>
            <a:normAutofit fontScale="32500" lnSpcReduction="20000"/>
          </a:bodyPr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উটের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4065493"/>
            <a:ext cx="4952999" cy="248581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114800" cy="206351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23890"/>
            <a:ext cx="4038601" cy="18861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1" y="3810000"/>
            <a:ext cx="2971800" cy="5109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উট কোরবানিরত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4320987"/>
            <a:ext cx="3276600" cy="20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782"/>
            <a:ext cx="87630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58240"/>
            <a:ext cx="876300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212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আজকের ক্লাসে তোমাদের স্বাগতম </vt:lpstr>
      <vt:lpstr>নিজ পরিচিতি</vt:lpstr>
      <vt:lpstr> বিষয় পরিচিতি </vt:lpstr>
      <vt:lpstr>পুর্বজ্ঞান যাচাই</vt:lpstr>
      <vt:lpstr>পাঠ শিরোনাম</vt:lpstr>
      <vt:lpstr>  শিখন ফল এই পাঠ শেষে শিক্ষার্থীরা-  </vt:lpstr>
      <vt:lpstr>প্রাচীন আরবের ভৌগলিক অবস্থান </vt:lpstr>
      <vt:lpstr>আরবের উট </vt:lpstr>
      <vt:lpstr> আরবের ঘোড়া </vt:lpstr>
      <vt:lpstr>আরবের মরু ঝড়</vt:lpstr>
      <vt:lpstr>আরবের খেজুর গাছ</vt:lpstr>
      <vt:lpstr>একক কাজ</vt:lpstr>
      <vt:lpstr>দলীয় কাজ </vt:lpstr>
      <vt:lpstr>মূল্যায়ণ  </vt:lpstr>
      <vt:lpstr> বাড়ির কাজ </vt:lpstr>
      <vt:lpstr>আল্লাহ হাফেজ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user</cp:lastModifiedBy>
  <cp:revision>30</cp:revision>
  <dcterms:created xsi:type="dcterms:W3CDTF">2021-01-06T03:48:42Z</dcterms:created>
  <dcterms:modified xsi:type="dcterms:W3CDTF">2021-01-07T01:45:38Z</dcterms:modified>
</cp:coreProperties>
</file>