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2" r:id="rId1"/>
  </p:sldMasterIdLst>
  <p:sldIdLst>
    <p:sldId id="269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" initials="A" lastIdx="1" clrIdx="0">
    <p:extLst>
      <p:ext uri="{19B8F6BF-5375-455C-9EA6-DF929625EA0E}">
        <p15:presenceInfo xmlns:p15="http://schemas.microsoft.com/office/powerpoint/2012/main" userId="Ale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" userId="9caf7286-9d31-4f2b-8692-1758259fb9bc" providerId="ADAL" clId="{BED57288-8396-4D92-AEB1-69FA1E0ADB5F}"/>
    <pc:docChg chg="undo custSel addSld delSld modSld sldOrd">
      <pc:chgData name="Alex" userId="9caf7286-9d31-4f2b-8692-1758259fb9bc" providerId="ADAL" clId="{BED57288-8396-4D92-AEB1-69FA1E0ADB5F}" dt="2020-12-27T07:16:34.217" v="95" actId="14100"/>
      <pc:docMkLst>
        <pc:docMk/>
      </pc:docMkLst>
      <pc:sldChg chg="modSp del">
        <pc:chgData name="Alex" userId="9caf7286-9d31-4f2b-8692-1758259fb9bc" providerId="ADAL" clId="{BED57288-8396-4D92-AEB1-69FA1E0ADB5F}" dt="2020-12-27T07:10:45.749" v="63" actId="2696"/>
        <pc:sldMkLst>
          <pc:docMk/>
          <pc:sldMk cId="498060050" sldId="256"/>
        </pc:sldMkLst>
        <pc:spChg chg="mod">
          <ac:chgData name="Alex" userId="9caf7286-9d31-4f2b-8692-1758259fb9bc" providerId="ADAL" clId="{BED57288-8396-4D92-AEB1-69FA1E0ADB5F}" dt="2020-12-27T07:05:09.005" v="7"/>
          <ac:spMkLst>
            <pc:docMk/>
            <pc:sldMk cId="498060050" sldId="256"/>
            <ac:spMk id="2" creationId="{4ECC982B-E729-4CB2-B98A-A45F3F98EAA7}"/>
          </ac:spMkLst>
        </pc:spChg>
        <pc:spChg chg="mod">
          <ac:chgData name="Alex" userId="9caf7286-9d31-4f2b-8692-1758259fb9bc" providerId="ADAL" clId="{BED57288-8396-4D92-AEB1-69FA1E0ADB5F}" dt="2020-12-27T07:05:09.005" v="7"/>
          <ac:spMkLst>
            <pc:docMk/>
            <pc:sldMk cId="498060050" sldId="256"/>
            <ac:spMk id="3" creationId="{8E886D66-5365-457E-ADB7-EAD371128C55}"/>
          </ac:spMkLst>
        </pc:spChg>
      </pc:sldChg>
      <pc:sldChg chg="modSp new del">
        <pc:chgData name="Alex" userId="9caf7286-9d31-4f2b-8692-1758259fb9bc" providerId="ADAL" clId="{BED57288-8396-4D92-AEB1-69FA1E0ADB5F}" dt="2020-12-27T07:07:40.758" v="29" actId="2696"/>
        <pc:sldMkLst>
          <pc:docMk/>
          <pc:sldMk cId="1290666198" sldId="257"/>
        </pc:sldMkLst>
        <pc:spChg chg="mod">
          <ac:chgData name="Alex" userId="9caf7286-9d31-4f2b-8692-1758259fb9bc" providerId="ADAL" clId="{BED57288-8396-4D92-AEB1-69FA1E0ADB5F}" dt="2020-12-27T07:05:09.005" v="7"/>
          <ac:spMkLst>
            <pc:docMk/>
            <pc:sldMk cId="1290666198" sldId="257"/>
            <ac:spMk id="2" creationId="{DB1CE195-38B7-4794-9C87-38755F2544DE}"/>
          </ac:spMkLst>
        </pc:spChg>
        <pc:spChg chg="mod">
          <ac:chgData name="Alex" userId="9caf7286-9d31-4f2b-8692-1758259fb9bc" providerId="ADAL" clId="{BED57288-8396-4D92-AEB1-69FA1E0ADB5F}" dt="2020-12-27T07:05:09.005" v="7"/>
          <ac:spMkLst>
            <pc:docMk/>
            <pc:sldMk cId="1290666198" sldId="257"/>
            <ac:spMk id="3" creationId="{77F55B12-28E0-4DA8-B63D-11A3C417C43D}"/>
          </ac:spMkLst>
        </pc:spChg>
      </pc:sldChg>
      <pc:sldChg chg="addSp modSp new mod">
        <pc:chgData name="Alex" userId="9caf7286-9d31-4f2b-8692-1758259fb9bc" providerId="ADAL" clId="{BED57288-8396-4D92-AEB1-69FA1E0ADB5F}" dt="2020-12-27T07:13:50.705" v="80" actId="1076"/>
        <pc:sldMkLst>
          <pc:docMk/>
          <pc:sldMk cId="2137829964" sldId="258"/>
        </pc:sldMkLst>
        <pc:spChg chg="mod">
          <ac:chgData name="Alex" userId="9caf7286-9d31-4f2b-8692-1758259fb9bc" providerId="ADAL" clId="{BED57288-8396-4D92-AEB1-69FA1E0ADB5F}" dt="2020-12-27T07:12:58.060" v="74" actId="14100"/>
          <ac:spMkLst>
            <pc:docMk/>
            <pc:sldMk cId="2137829964" sldId="258"/>
            <ac:spMk id="2" creationId="{88EF8556-F2B4-4A0E-98CA-E67CD20DF22F}"/>
          </ac:spMkLst>
        </pc:spChg>
        <pc:spChg chg="mod">
          <ac:chgData name="Alex" userId="9caf7286-9d31-4f2b-8692-1758259fb9bc" providerId="ADAL" clId="{BED57288-8396-4D92-AEB1-69FA1E0ADB5F}" dt="2020-12-27T07:13:48.369" v="79" actId="14100"/>
          <ac:spMkLst>
            <pc:docMk/>
            <pc:sldMk cId="2137829964" sldId="258"/>
            <ac:spMk id="3" creationId="{BA4709B6-1951-4BEC-8D12-ED0DAB70AB06}"/>
          </ac:spMkLst>
        </pc:spChg>
        <pc:picChg chg="add mod">
          <ac:chgData name="Alex" userId="9caf7286-9d31-4f2b-8692-1758259fb9bc" providerId="ADAL" clId="{BED57288-8396-4D92-AEB1-69FA1E0ADB5F}" dt="2020-12-27T07:13:50.705" v="80" actId="1076"/>
          <ac:picMkLst>
            <pc:docMk/>
            <pc:sldMk cId="2137829964" sldId="258"/>
            <ac:picMk id="4" creationId="{82FA3EBC-DDF1-4D89-8236-5A2AD23AA443}"/>
          </ac:picMkLst>
        </pc:picChg>
      </pc:sldChg>
      <pc:sldChg chg="modSp new mod">
        <pc:chgData name="Alex" userId="9caf7286-9d31-4f2b-8692-1758259fb9bc" providerId="ADAL" clId="{BED57288-8396-4D92-AEB1-69FA1E0ADB5F}" dt="2020-12-27T07:14:14.524" v="81"/>
        <pc:sldMkLst>
          <pc:docMk/>
          <pc:sldMk cId="2613376905" sldId="259"/>
        </pc:sldMkLst>
        <pc:spChg chg="mod">
          <ac:chgData name="Alex" userId="9caf7286-9d31-4f2b-8692-1758259fb9bc" providerId="ADAL" clId="{BED57288-8396-4D92-AEB1-69FA1E0ADB5F}" dt="2020-12-27T07:14:14.524" v="81"/>
          <ac:spMkLst>
            <pc:docMk/>
            <pc:sldMk cId="2613376905" sldId="259"/>
            <ac:spMk id="2" creationId="{D027D4E9-1D69-42C4-8910-370DB5DF01E5}"/>
          </ac:spMkLst>
        </pc:spChg>
      </pc:sldChg>
      <pc:sldChg chg="modSp new mod">
        <pc:chgData name="Alex" userId="9caf7286-9d31-4f2b-8692-1758259fb9bc" providerId="ADAL" clId="{BED57288-8396-4D92-AEB1-69FA1E0ADB5F}" dt="2020-12-27T07:14:41.197" v="84" actId="14100"/>
        <pc:sldMkLst>
          <pc:docMk/>
          <pc:sldMk cId="3091748665" sldId="260"/>
        </pc:sldMkLst>
        <pc:spChg chg="mod">
          <ac:chgData name="Alex" userId="9caf7286-9d31-4f2b-8692-1758259fb9bc" providerId="ADAL" clId="{BED57288-8396-4D92-AEB1-69FA1E0ADB5F}" dt="2020-12-27T07:14:41.197" v="84" actId="14100"/>
          <ac:spMkLst>
            <pc:docMk/>
            <pc:sldMk cId="3091748665" sldId="260"/>
            <ac:spMk id="2" creationId="{FF66F08F-5E66-451A-A725-F2CBE5D6D9F6}"/>
          </ac:spMkLst>
        </pc:spChg>
      </pc:sldChg>
      <pc:sldChg chg="modSp new mod">
        <pc:chgData name="Alex" userId="9caf7286-9d31-4f2b-8692-1758259fb9bc" providerId="ADAL" clId="{BED57288-8396-4D92-AEB1-69FA1E0ADB5F}" dt="2020-12-27T07:15:07.901" v="87" actId="14100"/>
        <pc:sldMkLst>
          <pc:docMk/>
          <pc:sldMk cId="941830648" sldId="261"/>
        </pc:sldMkLst>
        <pc:spChg chg="mod">
          <ac:chgData name="Alex" userId="9caf7286-9d31-4f2b-8692-1758259fb9bc" providerId="ADAL" clId="{BED57288-8396-4D92-AEB1-69FA1E0ADB5F}" dt="2020-12-27T07:15:07.901" v="87" actId="14100"/>
          <ac:spMkLst>
            <pc:docMk/>
            <pc:sldMk cId="941830648" sldId="261"/>
            <ac:spMk id="2" creationId="{0D155A75-0048-43D6-90B1-E7E4D31E23EB}"/>
          </ac:spMkLst>
        </pc:spChg>
      </pc:sldChg>
      <pc:sldChg chg="new">
        <pc:chgData name="Alex" userId="9caf7286-9d31-4f2b-8692-1758259fb9bc" providerId="ADAL" clId="{BED57288-8396-4D92-AEB1-69FA1E0ADB5F}" dt="2020-12-27T07:05:37.080" v="12" actId="680"/>
        <pc:sldMkLst>
          <pc:docMk/>
          <pc:sldMk cId="772683414" sldId="262"/>
        </pc:sldMkLst>
      </pc:sldChg>
      <pc:sldChg chg="new">
        <pc:chgData name="Alex" userId="9caf7286-9d31-4f2b-8692-1758259fb9bc" providerId="ADAL" clId="{BED57288-8396-4D92-AEB1-69FA1E0ADB5F}" dt="2020-12-27T07:05:38.219" v="13" actId="680"/>
        <pc:sldMkLst>
          <pc:docMk/>
          <pc:sldMk cId="1695263348" sldId="263"/>
        </pc:sldMkLst>
      </pc:sldChg>
      <pc:sldChg chg="new">
        <pc:chgData name="Alex" userId="9caf7286-9d31-4f2b-8692-1758259fb9bc" providerId="ADAL" clId="{BED57288-8396-4D92-AEB1-69FA1E0ADB5F}" dt="2020-12-27T07:05:39.257" v="14" actId="680"/>
        <pc:sldMkLst>
          <pc:docMk/>
          <pc:sldMk cId="3645319273" sldId="264"/>
        </pc:sldMkLst>
      </pc:sldChg>
      <pc:sldChg chg="new">
        <pc:chgData name="Alex" userId="9caf7286-9d31-4f2b-8692-1758259fb9bc" providerId="ADAL" clId="{BED57288-8396-4D92-AEB1-69FA1E0ADB5F}" dt="2020-12-27T07:05:40.541" v="15" actId="680"/>
        <pc:sldMkLst>
          <pc:docMk/>
          <pc:sldMk cId="2021621896" sldId="265"/>
        </pc:sldMkLst>
      </pc:sldChg>
      <pc:sldChg chg="new">
        <pc:chgData name="Alex" userId="9caf7286-9d31-4f2b-8692-1758259fb9bc" providerId="ADAL" clId="{BED57288-8396-4D92-AEB1-69FA1E0ADB5F}" dt="2020-12-27T07:05:42.063" v="16" actId="680"/>
        <pc:sldMkLst>
          <pc:docMk/>
          <pc:sldMk cId="1431463155" sldId="266"/>
        </pc:sldMkLst>
      </pc:sldChg>
      <pc:sldChg chg="modSp new mod">
        <pc:chgData name="Alex" userId="9caf7286-9d31-4f2b-8692-1758259fb9bc" providerId="ADAL" clId="{BED57288-8396-4D92-AEB1-69FA1E0ADB5F}" dt="2020-12-27T07:15:43.862" v="89" actId="14100"/>
        <pc:sldMkLst>
          <pc:docMk/>
          <pc:sldMk cId="1026207427" sldId="267"/>
        </pc:sldMkLst>
        <pc:spChg chg="mod">
          <ac:chgData name="Alex" userId="9caf7286-9d31-4f2b-8692-1758259fb9bc" providerId="ADAL" clId="{BED57288-8396-4D92-AEB1-69FA1E0ADB5F}" dt="2020-12-27T07:15:43.862" v="89" actId="14100"/>
          <ac:spMkLst>
            <pc:docMk/>
            <pc:sldMk cId="1026207427" sldId="267"/>
            <ac:spMk id="2" creationId="{B81B4269-C643-4190-8DA2-4014215772AA}"/>
          </ac:spMkLst>
        </pc:spChg>
      </pc:sldChg>
      <pc:sldChg chg="modSp new mod">
        <pc:chgData name="Alex" userId="9caf7286-9d31-4f2b-8692-1758259fb9bc" providerId="ADAL" clId="{BED57288-8396-4D92-AEB1-69FA1E0ADB5F}" dt="2020-12-27T07:16:08.749" v="91" actId="122"/>
        <pc:sldMkLst>
          <pc:docMk/>
          <pc:sldMk cId="882156197" sldId="268"/>
        </pc:sldMkLst>
        <pc:spChg chg="mod">
          <ac:chgData name="Alex" userId="9caf7286-9d31-4f2b-8692-1758259fb9bc" providerId="ADAL" clId="{BED57288-8396-4D92-AEB1-69FA1E0ADB5F}" dt="2020-12-27T07:16:08.749" v="91" actId="122"/>
          <ac:spMkLst>
            <pc:docMk/>
            <pc:sldMk cId="882156197" sldId="268"/>
            <ac:spMk id="2" creationId="{2691F916-760A-44C9-849C-88B0B0E54E87}"/>
          </ac:spMkLst>
        </pc:spChg>
      </pc:sldChg>
      <pc:sldChg chg="addSp delSp modSp new mod ord">
        <pc:chgData name="Alex" userId="9caf7286-9d31-4f2b-8692-1758259fb9bc" providerId="ADAL" clId="{BED57288-8396-4D92-AEB1-69FA1E0ADB5F}" dt="2020-12-27T07:07:21.865" v="27"/>
        <pc:sldMkLst>
          <pc:docMk/>
          <pc:sldMk cId="957314163" sldId="269"/>
        </pc:sldMkLst>
        <pc:spChg chg="del">
          <ac:chgData name="Alex" userId="9caf7286-9d31-4f2b-8692-1758259fb9bc" providerId="ADAL" clId="{BED57288-8396-4D92-AEB1-69FA1E0ADB5F}" dt="2020-12-27T07:06:33.904" v="20" actId="931"/>
          <ac:spMkLst>
            <pc:docMk/>
            <pc:sldMk cId="957314163" sldId="269"/>
            <ac:spMk id="3" creationId="{E117EB62-E7D5-42F3-8ABF-99D5623A73B5}"/>
          </ac:spMkLst>
        </pc:spChg>
        <pc:picChg chg="add mod">
          <ac:chgData name="Alex" userId="9caf7286-9d31-4f2b-8692-1758259fb9bc" providerId="ADAL" clId="{BED57288-8396-4D92-AEB1-69FA1E0ADB5F}" dt="2020-12-27T07:06:54.969" v="25" actId="14100"/>
          <ac:picMkLst>
            <pc:docMk/>
            <pc:sldMk cId="957314163" sldId="269"/>
            <ac:picMk id="5" creationId="{9F2DAF5F-3276-404B-957D-0A9511F19FB8}"/>
          </ac:picMkLst>
        </pc:picChg>
      </pc:sldChg>
      <pc:sldChg chg="addSp delSp modSp new mod addCm">
        <pc:chgData name="Alex" userId="9caf7286-9d31-4f2b-8692-1758259fb9bc" providerId="ADAL" clId="{BED57288-8396-4D92-AEB1-69FA1E0ADB5F}" dt="2020-12-27T07:10:24.986" v="59" actId="14100"/>
        <pc:sldMkLst>
          <pc:docMk/>
          <pc:sldMk cId="4077644806" sldId="270"/>
        </pc:sldMkLst>
        <pc:spChg chg="del">
          <ac:chgData name="Alex" userId="9caf7286-9d31-4f2b-8692-1758259fb9bc" providerId="ADAL" clId="{BED57288-8396-4D92-AEB1-69FA1E0ADB5F}" dt="2020-12-27T07:08:14.728" v="30" actId="931"/>
          <ac:spMkLst>
            <pc:docMk/>
            <pc:sldMk cId="4077644806" sldId="270"/>
            <ac:spMk id="3" creationId="{A2E8659A-96EE-43EC-BC07-07C372EBFDD4}"/>
          </ac:spMkLst>
        </pc:spChg>
        <pc:spChg chg="add del mod">
          <ac:chgData name="Alex" userId="9caf7286-9d31-4f2b-8692-1758259fb9bc" providerId="ADAL" clId="{BED57288-8396-4D92-AEB1-69FA1E0ADB5F}" dt="2020-12-27T07:09:45.578" v="52" actId="21"/>
          <ac:spMkLst>
            <pc:docMk/>
            <pc:sldMk cId="4077644806" sldId="270"/>
            <ac:spMk id="6" creationId="{86AE3B4A-0F5C-44E4-8C8E-74B98270F2A2}"/>
          </ac:spMkLst>
        </pc:spChg>
        <pc:spChg chg="add del mod">
          <ac:chgData name="Alex" userId="9caf7286-9d31-4f2b-8692-1758259fb9bc" providerId="ADAL" clId="{BED57288-8396-4D92-AEB1-69FA1E0ADB5F}" dt="2020-12-27T07:08:44.386" v="37" actId="21"/>
          <ac:spMkLst>
            <pc:docMk/>
            <pc:sldMk cId="4077644806" sldId="270"/>
            <ac:spMk id="8" creationId="{1BDFB462-724B-414C-A85B-DC2B316316E0}"/>
          </ac:spMkLst>
        </pc:spChg>
        <pc:spChg chg="add del mod">
          <ac:chgData name="Alex" userId="9caf7286-9d31-4f2b-8692-1758259fb9bc" providerId="ADAL" clId="{BED57288-8396-4D92-AEB1-69FA1E0ADB5F}" dt="2020-12-27T07:09:02.671" v="42" actId="21"/>
          <ac:spMkLst>
            <pc:docMk/>
            <pc:sldMk cId="4077644806" sldId="270"/>
            <ac:spMk id="10" creationId="{1DD88C73-2D65-4205-99C0-CB80247A89F2}"/>
          </ac:spMkLst>
        </pc:spChg>
        <pc:picChg chg="add del mod">
          <ac:chgData name="Alex" userId="9caf7286-9d31-4f2b-8692-1758259fb9bc" providerId="ADAL" clId="{BED57288-8396-4D92-AEB1-69FA1E0ADB5F}" dt="2020-12-27T07:10:24.986" v="59" actId="14100"/>
          <ac:picMkLst>
            <pc:docMk/>
            <pc:sldMk cId="4077644806" sldId="270"/>
            <ac:picMk id="5" creationId="{F790CC13-61C5-463A-B859-A17A94CC4B70}"/>
          </ac:picMkLst>
        </pc:picChg>
      </pc:sldChg>
      <pc:sldChg chg="addSp modSp new mod ord">
        <pc:chgData name="Alex" userId="9caf7286-9d31-4f2b-8692-1758259fb9bc" providerId="ADAL" clId="{BED57288-8396-4D92-AEB1-69FA1E0ADB5F}" dt="2020-12-27T07:12:18.818" v="71" actId="14100"/>
        <pc:sldMkLst>
          <pc:docMk/>
          <pc:sldMk cId="1587155479" sldId="271"/>
        </pc:sldMkLst>
        <pc:spChg chg="mod">
          <ac:chgData name="Alex" userId="9caf7286-9d31-4f2b-8692-1758259fb9bc" providerId="ADAL" clId="{BED57288-8396-4D92-AEB1-69FA1E0ADB5F}" dt="2020-12-27T07:12:18.818" v="71" actId="14100"/>
          <ac:spMkLst>
            <pc:docMk/>
            <pc:sldMk cId="1587155479" sldId="271"/>
            <ac:spMk id="2" creationId="{706834F2-D29C-458F-9163-5D79591DEE5B}"/>
          </ac:spMkLst>
        </pc:spChg>
        <pc:spChg chg="mod">
          <ac:chgData name="Alex" userId="9caf7286-9d31-4f2b-8692-1758259fb9bc" providerId="ADAL" clId="{BED57288-8396-4D92-AEB1-69FA1E0ADB5F}" dt="2020-12-27T07:11:37.961" v="66" actId="255"/>
          <ac:spMkLst>
            <pc:docMk/>
            <pc:sldMk cId="1587155479" sldId="271"/>
            <ac:spMk id="3" creationId="{10E0A36B-29B5-49A9-9AEF-E26AFEECE867}"/>
          </ac:spMkLst>
        </pc:spChg>
        <pc:picChg chg="add mod">
          <ac:chgData name="Alex" userId="9caf7286-9d31-4f2b-8692-1758259fb9bc" providerId="ADAL" clId="{BED57288-8396-4D92-AEB1-69FA1E0ADB5F}" dt="2020-12-27T07:11:57.685" v="68" actId="1076"/>
          <ac:picMkLst>
            <pc:docMk/>
            <pc:sldMk cId="1587155479" sldId="271"/>
            <ac:picMk id="4" creationId="{C6AADC0C-9E5F-483B-BE2E-0D7330BF3628}"/>
          </ac:picMkLst>
        </pc:picChg>
      </pc:sldChg>
      <pc:sldChg chg="modSp new mod">
        <pc:chgData name="Alex" userId="9caf7286-9d31-4f2b-8692-1758259fb9bc" providerId="ADAL" clId="{BED57288-8396-4D92-AEB1-69FA1E0ADB5F}" dt="2020-12-27T07:16:34.217" v="95" actId="14100"/>
        <pc:sldMkLst>
          <pc:docMk/>
          <pc:sldMk cId="393944326" sldId="272"/>
        </pc:sldMkLst>
        <pc:spChg chg="mod">
          <ac:chgData name="Alex" userId="9caf7286-9d31-4f2b-8692-1758259fb9bc" providerId="ADAL" clId="{BED57288-8396-4D92-AEB1-69FA1E0ADB5F}" dt="2020-12-27T07:16:34.217" v="95" actId="14100"/>
          <ac:spMkLst>
            <pc:docMk/>
            <pc:sldMk cId="393944326" sldId="272"/>
            <ac:spMk id="2" creationId="{344F16D1-54D8-4585-AB90-64F28CBEF342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27T13:09:33.731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4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6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6823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52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8780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55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15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1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4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4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78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1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0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92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72950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ablesandflora.wordpress.com/2014/04/02/thank-you-for-the-quintet-of-radiance-award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y-universal.com/maintain-business-accounts/" TargetMode="External"/><Relationship Id="rId7" Type="http://schemas.openxmlformats.org/officeDocument/2006/relationships/hyperlink" Target="https://bitsonblocks.net/2017/09/04/a-gentle-introduction-to-interbank-payment-system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sfconservancy.org/npoacct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775276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2E113-81CF-4799-9A4B-603C856DF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2DAF5F-3276-404B-957D-0A9511F19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1190914" cy="6858000"/>
          </a:xfrm>
        </p:spPr>
      </p:pic>
    </p:spTree>
    <p:extLst>
      <p:ext uri="{BB962C8B-B14F-4D97-AF65-F5344CB8AC3E}">
        <p14:creationId xmlns:p14="http://schemas.microsoft.com/office/powerpoint/2010/main" val="957314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6CF7E-FF9F-4BED-A2F5-90AACAFB1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8807"/>
          </a:xfrm>
        </p:spPr>
        <p:txBody>
          <a:bodyPr/>
          <a:lstStyle/>
          <a:p>
            <a:pPr algn="ctr"/>
            <a:r>
              <a:rPr lang="as-IN" b="1" i="0" dirty="0">
                <a:effectLst/>
                <a:latin typeface="Helvetica Neue"/>
              </a:rPr>
              <a:t>চলমান জের ছক এর বৈশিষ্ট্য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28D2B-803E-4770-9AC7-BC8B4088F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3909"/>
            <a:ext cx="8596668" cy="3775045"/>
          </a:xfrm>
        </p:spPr>
        <p:txBody>
          <a:bodyPr>
            <a:normAutofit/>
          </a:bodyPr>
          <a:lstStyle/>
          <a:p>
            <a:r>
              <a:rPr lang="en-US" sz="280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sz="2800" i="0" dirty="0">
                <a:solidFill>
                  <a:srgbClr val="000000"/>
                </a:solidFill>
                <a:effectLst/>
                <a:latin typeface="Helvetica Neue"/>
              </a:rPr>
              <a:t>হিসাবের একটি শিরোনাম থাকবে </a:t>
            </a:r>
            <a:endParaRPr lang="en-US" sz="2800" i="0" dirty="0">
              <a:solidFill>
                <a:srgbClr val="000000"/>
              </a:solidFill>
              <a:effectLst/>
              <a:latin typeface="Helvetica Neue"/>
            </a:endParaRPr>
          </a:p>
          <a:p>
            <a:r>
              <a:rPr lang="as-IN" sz="2800" i="0" dirty="0">
                <a:solidFill>
                  <a:srgbClr val="000000"/>
                </a:solidFill>
                <a:effectLst/>
                <a:latin typeface="Helvetica Neue"/>
              </a:rPr>
              <a:t>হিসাবের কোড নম্বর উল্লেখ থাকবে</a:t>
            </a:r>
            <a:endParaRPr lang="en-US" sz="2800" i="0" dirty="0">
              <a:solidFill>
                <a:srgbClr val="000000"/>
              </a:solidFill>
              <a:effectLst/>
              <a:latin typeface="Helvetica Neue"/>
            </a:endParaRPr>
          </a:p>
          <a:p>
            <a:r>
              <a:rPr lang="as-IN" sz="2800" i="0" dirty="0">
                <a:solidFill>
                  <a:srgbClr val="000000"/>
                </a:solidFill>
                <a:effectLst/>
                <a:latin typeface="Helvetica Neue"/>
              </a:rPr>
              <a:t>তারেক বিবরণ ও জাবেদা পৃষ্ঠার একটি কলাম</a:t>
            </a:r>
            <a:endParaRPr lang="en-US" sz="2800" i="0" dirty="0">
              <a:solidFill>
                <a:srgbClr val="000000"/>
              </a:solidFill>
              <a:effectLst/>
              <a:latin typeface="Helvetica Neue"/>
            </a:endParaRPr>
          </a:p>
          <a:p>
            <a:r>
              <a:rPr lang="as-IN" sz="2800" i="0" dirty="0">
                <a:solidFill>
                  <a:srgbClr val="000000"/>
                </a:solidFill>
                <a:effectLst/>
                <a:latin typeface="Helvetica Neue"/>
              </a:rPr>
              <a:t>টাকার কলম মোট চারটি</a:t>
            </a:r>
            <a:endParaRPr lang="en-US" sz="2800" i="0" dirty="0">
              <a:solidFill>
                <a:srgbClr val="000000"/>
              </a:solidFill>
              <a:effectLst/>
              <a:latin typeface="Helvetica Neue"/>
            </a:endParaRPr>
          </a:p>
          <a:p>
            <a:r>
              <a:rPr lang="as-IN" sz="2800" i="0" dirty="0">
                <a:solidFill>
                  <a:srgbClr val="000000"/>
                </a:solidFill>
                <a:effectLst/>
                <a:latin typeface="Helvetica Neue"/>
              </a:rPr>
              <a:t>ডেবিট ও ক্রেডিট টাকার কলাম পাশাপাশি অবস্থিত</a:t>
            </a:r>
            <a:endParaRPr lang="en-US" sz="2800" i="0" dirty="0">
              <a:solidFill>
                <a:srgbClr val="000000"/>
              </a:solidFill>
              <a:effectLst/>
              <a:latin typeface="Helvetica Neue"/>
            </a:endParaRPr>
          </a:p>
          <a:p>
            <a:r>
              <a:rPr lang="as-IN" sz="2800" i="0" dirty="0">
                <a:solidFill>
                  <a:srgbClr val="000000"/>
                </a:solidFill>
                <a:effectLst/>
                <a:latin typeface="Helvetica Neue"/>
              </a:rPr>
              <a:t>প্রতিটি লেনদেনের লিপিবদ্ধ হিসেবে উদ্ধৃত নির্ণয় করা হয়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621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C0998-B3CB-4280-8DC4-4236D5E00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10" y="609600"/>
            <a:ext cx="8638485" cy="900418"/>
          </a:xfrm>
        </p:spPr>
        <p:txBody>
          <a:bodyPr/>
          <a:lstStyle/>
          <a:p>
            <a:pPr algn="ctr"/>
            <a:r>
              <a:rPr lang="as-IN" b="1" i="0" dirty="0">
                <a:effectLst/>
                <a:latin typeface="Helvetica Neue"/>
              </a:rPr>
              <a:t>ডেবিট ক্রেডিট নির্ণয়</a:t>
            </a:r>
            <a:endParaRPr lang="en-US" dirty="0"/>
          </a:p>
        </p:txBody>
      </p:sp>
      <p:pic>
        <p:nvPicPr>
          <p:cNvPr id="1026" name="Picture 2" descr="NCERT Solutions For Class 11 Financial Accounting Introduction to Accounting">
            <a:extLst>
              <a:ext uri="{FF2B5EF4-FFF2-40B4-BE49-F238E27FC236}">
                <a16:creationId xmlns:a16="http://schemas.microsoft.com/office/drawing/2014/main" id="{6B1094D3-1F00-46FC-8F34-5505245759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99" y="1763406"/>
            <a:ext cx="8867162" cy="39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463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B4269-C643-4190-8DA2-40142157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6862"/>
          </a:xfrm>
        </p:spPr>
        <p:txBody>
          <a:bodyPr/>
          <a:lstStyle/>
          <a:p>
            <a:r>
              <a:rPr lang="as-IN" b="1" dirty="0"/>
              <a:t>নিচের বহুনির্বাচনী প্রশ্ন গুলোর উত্তর দাও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AA68F-2E8F-413D-A59B-AD6AE1013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160" y="1652632"/>
            <a:ext cx="8596668" cy="4363564"/>
          </a:xfrm>
        </p:spPr>
        <p:txBody>
          <a:bodyPr/>
          <a:lstStyle/>
          <a:p>
            <a:pPr marL="0" indent="0">
              <a:buNone/>
            </a:pPr>
            <a:r>
              <a:rPr lang="en-US" sz="1800" i="0" dirty="0">
                <a:solidFill>
                  <a:schemeClr val="accent1"/>
                </a:solidFill>
                <a:effectLst/>
                <a:latin typeface="Helvetica Neue"/>
              </a:rPr>
              <a:t>১.</a:t>
            </a:r>
            <a:r>
              <a:rPr lang="as-IN" i="0" dirty="0">
                <a:solidFill>
                  <a:schemeClr val="accent1"/>
                </a:solidFill>
                <a:effectLst/>
                <a:latin typeface="Helvetica Neue"/>
              </a:rPr>
              <a:t> হিসাবের টি ছকে মোট কয়টি  কলাম </a:t>
            </a:r>
            <a:r>
              <a:rPr lang="en-US" sz="1800" i="0" dirty="0">
                <a:solidFill>
                  <a:schemeClr val="accent1"/>
                </a:solidFill>
                <a:effectLst/>
                <a:latin typeface="Helvetica Neue"/>
              </a:rPr>
              <a:t>?</a:t>
            </a:r>
          </a:p>
          <a:p>
            <a:pPr marL="0" indent="0">
              <a:buNone/>
            </a:pPr>
            <a:r>
              <a:rPr lang="as-IN" sz="1800" i="0" dirty="0">
                <a:solidFill>
                  <a:schemeClr val="accent5"/>
                </a:solidFill>
                <a:effectLst/>
                <a:latin typeface="Helvetica Neue"/>
              </a:rPr>
              <a:t>ক</a:t>
            </a:r>
            <a:r>
              <a:rPr lang="en-US" sz="1800" i="0" dirty="0">
                <a:solidFill>
                  <a:schemeClr val="accent5"/>
                </a:solidFill>
                <a:effectLst/>
                <a:latin typeface="Helvetica Neue"/>
              </a:rPr>
              <a:t>) </a:t>
            </a:r>
            <a:r>
              <a:rPr lang="as-IN" i="0" dirty="0">
                <a:solidFill>
                  <a:schemeClr val="accent5"/>
                </a:solidFill>
                <a:effectLst/>
                <a:latin typeface="Helvetica Neue"/>
              </a:rPr>
              <a:t> সাতটি </a:t>
            </a:r>
            <a:r>
              <a:rPr lang="as-IN" sz="1800" i="0" dirty="0">
                <a:solidFill>
                  <a:schemeClr val="accent5"/>
                </a:solidFill>
                <a:effectLst/>
                <a:latin typeface="Helvetica Neue"/>
              </a:rPr>
              <a:t>খ</a:t>
            </a:r>
            <a:r>
              <a:rPr lang="en-US" sz="1800" i="0" dirty="0">
                <a:solidFill>
                  <a:schemeClr val="accent5"/>
                </a:solidFill>
                <a:effectLst/>
                <a:latin typeface="Helvetica Neue"/>
              </a:rPr>
              <a:t>)</a:t>
            </a:r>
            <a:r>
              <a:rPr lang="as-IN" i="0" dirty="0">
                <a:solidFill>
                  <a:schemeClr val="accent5"/>
                </a:solidFill>
                <a:effectLst/>
                <a:latin typeface="Helvetica Neue"/>
              </a:rPr>
              <a:t> আটটি</a:t>
            </a:r>
            <a:r>
              <a:rPr lang="en-US" sz="1800" i="0" dirty="0">
                <a:solidFill>
                  <a:schemeClr val="accent5"/>
                </a:solidFill>
                <a:effectLst/>
                <a:latin typeface="Helvetica Neue"/>
              </a:rPr>
              <a:t>    </a:t>
            </a:r>
            <a:r>
              <a:rPr lang="as-IN" sz="1800" i="0" dirty="0">
                <a:solidFill>
                  <a:schemeClr val="accent5"/>
                </a:solidFill>
                <a:effectLst/>
                <a:latin typeface="Helvetica Neue"/>
              </a:rPr>
              <a:t>গ</a:t>
            </a:r>
            <a:r>
              <a:rPr lang="en-US" sz="1800" i="0" dirty="0">
                <a:solidFill>
                  <a:schemeClr val="accent5"/>
                </a:solidFill>
                <a:effectLst/>
                <a:latin typeface="Helvetica Neue"/>
              </a:rPr>
              <a:t>)</a:t>
            </a:r>
            <a:r>
              <a:rPr lang="as-IN" i="0" dirty="0">
                <a:solidFill>
                  <a:schemeClr val="accent5"/>
                </a:solidFill>
                <a:effectLst/>
                <a:latin typeface="Helvetica Neue"/>
              </a:rPr>
              <a:t> নয়টি </a:t>
            </a:r>
            <a:r>
              <a:rPr lang="as-IN" sz="1800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en-US" sz="1800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as-IN" sz="1800" i="0" dirty="0">
                <a:solidFill>
                  <a:schemeClr val="accent5"/>
                </a:solidFill>
                <a:effectLst/>
                <a:latin typeface="Helvetica Neue"/>
              </a:rPr>
              <a:t>ঘ</a:t>
            </a:r>
            <a:r>
              <a:rPr lang="en-US" sz="1800" i="0" dirty="0">
                <a:solidFill>
                  <a:schemeClr val="accent5"/>
                </a:solidFill>
                <a:effectLst/>
                <a:latin typeface="Helvetica Neue"/>
              </a:rPr>
              <a:t>)</a:t>
            </a:r>
            <a:r>
              <a:rPr lang="as-IN" i="0" dirty="0">
                <a:solidFill>
                  <a:schemeClr val="accent5"/>
                </a:solidFill>
                <a:effectLst/>
                <a:latin typeface="Helvetica Neue"/>
              </a:rPr>
              <a:t> দশটি</a:t>
            </a:r>
            <a:endParaRPr lang="en-US" sz="1800" i="0" dirty="0">
              <a:solidFill>
                <a:schemeClr val="accent5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Helvetica Neue"/>
              </a:rPr>
              <a:t>২.</a:t>
            </a:r>
            <a:r>
              <a:rPr lang="as-IN" i="0" dirty="0">
                <a:solidFill>
                  <a:schemeClr val="accent1"/>
                </a:solidFill>
                <a:effectLst/>
                <a:latin typeface="Helvetica Neue"/>
              </a:rPr>
              <a:t> হিসাব সমীকরণ অনুযায়ী হিসাব কত প্রকার</a:t>
            </a:r>
            <a:r>
              <a:rPr lang="en-US" sz="1800" i="0" dirty="0">
                <a:solidFill>
                  <a:schemeClr val="accent1"/>
                </a:solidFill>
                <a:effectLst/>
                <a:latin typeface="Helvetica Neue"/>
              </a:rPr>
              <a:t>?</a:t>
            </a:r>
            <a:r>
              <a:rPr lang="as-IN" sz="1800" i="0" dirty="0">
                <a:solidFill>
                  <a:schemeClr val="accent1"/>
                </a:solidFill>
                <a:effectLst/>
                <a:latin typeface="Helvetica Neue"/>
              </a:rPr>
              <a:t> </a:t>
            </a:r>
            <a:endParaRPr lang="en-US" sz="1800" i="0" dirty="0">
              <a:solidFill>
                <a:schemeClr val="accent1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as-IN" sz="1800" i="0" dirty="0">
                <a:solidFill>
                  <a:schemeClr val="accent5"/>
                </a:solidFill>
                <a:effectLst/>
                <a:latin typeface="Helvetica Neue"/>
              </a:rPr>
              <a:t>ক</a:t>
            </a:r>
            <a:r>
              <a:rPr lang="en-US" sz="1800" i="0" dirty="0">
                <a:solidFill>
                  <a:schemeClr val="accent5"/>
                </a:solidFill>
                <a:effectLst/>
                <a:latin typeface="Helvetica Neue"/>
              </a:rPr>
              <a:t>) </a:t>
            </a:r>
            <a:r>
              <a:rPr lang="as-IN" i="0" dirty="0">
                <a:solidFill>
                  <a:schemeClr val="accent5"/>
                </a:solidFill>
                <a:effectLst/>
                <a:latin typeface="Helvetica Neue"/>
              </a:rPr>
              <a:t>পাঁচ প্রকার</a:t>
            </a:r>
            <a:r>
              <a:rPr lang="as-IN" sz="1800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en-US" sz="1800" i="0" dirty="0">
                <a:solidFill>
                  <a:schemeClr val="accent5"/>
                </a:solidFill>
                <a:effectLst/>
                <a:latin typeface="Helvetica Neue"/>
              </a:rPr>
              <a:t>      </a:t>
            </a:r>
            <a:r>
              <a:rPr lang="as-IN" sz="1800" i="0" dirty="0">
                <a:solidFill>
                  <a:schemeClr val="accent5"/>
                </a:solidFill>
                <a:effectLst/>
                <a:latin typeface="Helvetica Neue"/>
              </a:rPr>
              <a:t>খ</a:t>
            </a:r>
            <a:r>
              <a:rPr lang="en-US" sz="1800" i="0" dirty="0">
                <a:solidFill>
                  <a:schemeClr val="accent5"/>
                </a:solidFill>
                <a:effectLst/>
                <a:latin typeface="Helvetica Neue"/>
              </a:rPr>
              <a:t>)</a:t>
            </a:r>
            <a:r>
              <a:rPr lang="as-IN" i="0" dirty="0">
                <a:solidFill>
                  <a:schemeClr val="accent5"/>
                </a:solidFill>
                <a:effectLst/>
                <a:latin typeface="Helvetica Neue"/>
              </a:rPr>
              <a:t> চার প্রকার</a:t>
            </a:r>
            <a:r>
              <a:rPr lang="en-US" sz="1800" i="0" dirty="0">
                <a:solidFill>
                  <a:schemeClr val="accent5"/>
                </a:solidFill>
                <a:effectLst/>
                <a:latin typeface="Helvetica Neue"/>
              </a:rPr>
              <a:t>         </a:t>
            </a:r>
            <a:r>
              <a:rPr lang="as-IN" sz="1800" i="0" dirty="0">
                <a:solidFill>
                  <a:schemeClr val="accent5"/>
                </a:solidFill>
                <a:effectLst/>
                <a:latin typeface="Helvetica Neue"/>
              </a:rPr>
              <a:t>গ</a:t>
            </a:r>
            <a:r>
              <a:rPr lang="en-US" sz="1800" i="0" dirty="0">
                <a:solidFill>
                  <a:schemeClr val="accent5"/>
                </a:solidFill>
                <a:effectLst/>
                <a:latin typeface="Helvetica Neue"/>
              </a:rPr>
              <a:t>)</a:t>
            </a:r>
            <a:r>
              <a:rPr lang="as-IN" sz="1800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as-IN" i="0" dirty="0">
                <a:solidFill>
                  <a:schemeClr val="accent5"/>
                </a:solidFill>
                <a:effectLst/>
                <a:latin typeface="Helvetica Neue"/>
              </a:rPr>
              <a:t>ছয় প্রকার </a:t>
            </a:r>
            <a:r>
              <a:rPr lang="as-IN" sz="1800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en-US" sz="1800" i="0" dirty="0">
                <a:solidFill>
                  <a:schemeClr val="accent5"/>
                </a:solidFill>
                <a:effectLst/>
                <a:latin typeface="Helvetica Neue"/>
              </a:rPr>
              <a:t>     </a:t>
            </a:r>
            <a:r>
              <a:rPr lang="as-IN" sz="1800" i="0" dirty="0">
                <a:solidFill>
                  <a:schemeClr val="accent5"/>
                </a:solidFill>
                <a:effectLst/>
                <a:latin typeface="Helvetica Neue"/>
              </a:rPr>
              <a:t>ঘ</a:t>
            </a:r>
            <a:r>
              <a:rPr lang="en-US" sz="1800" i="0" dirty="0">
                <a:solidFill>
                  <a:schemeClr val="accent5"/>
                </a:solidFill>
                <a:effectLst/>
                <a:latin typeface="Helvetica Neue"/>
              </a:rPr>
              <a:t>)</a:t>
            </a:r>
            <a:r>
              <a:rPr lang="as-IN" i="0" dirty="0">
                <a:solidFill>
                  <a:schemeClr val="accent5"/>
                </a:solidFill>
                <a:effectLst/>
                <a:latin typeface="Helvetica Neue"/>
              </a:rPr>
              <a:t> সাত প্রকার</a:t>
            </a:r>
            <a:r>
              <a:rPr lang="as-IN" sz="1800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endParaRPr lang="en-US" sz="1800" i="0" dirty="0">
              <a:solidFill>
                <a:schemeClr val="accent5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US" sz="1800" i="0" dirty="0">
                <a:solidFill>
                  <a:schemeClr val="accent1"/>
                </a:solidFill>
                <a:effectLst/>
                <a:latin typeface="Helvetica Neue"/>
              </a:rPr>
              <a:t>৩.</a:t>
            </a:r>
            <a:r>
              <a:rPr lang="as-IN" i="0" dirty="0">
                <a:solidFill>
                  <a:schemeClr val="accent1"/>
                </a:solidFill>
                <a:effectLst/>
                <a:latin typeface="Helvetica Neue"/>
              </a:rPr>
              <a:t> পরিবহন হিসাব কোন জাতীয় হিসাব</a:t>
            </a:r>
            <a:r>
              <a:rPr lang="en-US" sz="1800" i="0" dirty="0">
                <a:solidFill>
                  <a:schemeClr val="accent1"/>
                </a:solidFill>
                <a:effectLst/>
                <a:latin typeface="Helvetica Neue"/>
              </a:rPr>
              <a:t>?</a:t>
            </a:r>
          </a:p>
          <a:p>
            <a:pPr marL="0" indent="0">
              <a:buNone/>
            </a:pPr>
            <a:r>
              <a:rPr lang="as-IN" sz="1800" i="0" dirty="0">
                <a:solidFill>
                  <a:schemeClr val="accent5"/>
                </a:solidFill>
                <a:effectLst/>
                <a:latin typeface="Helvetica Neue"/>
              </a:rPr>
              <a:t>ক</a:t>
            </a:r>
            <a:r>
              <a:rPr lang="en-US" sz="1800" i="0" dirty="0">
                <a:solidFill>
                  <a:schemeClr val="accent5"/>
                </a:solidFill>
                <a:effectLst/>
                <a:latin typeface="Helvetica Neue"/>
              </a:rPr>
              <a:t>)</a:t>
            </a:r>
            <a:r>
              <a:rPr lang="as-IN" i="0" dirty="0">
                <a:solidFill>
                  <a:schemeClr val="accent5"/>
                </a:solidFill>
                <a:effectLst/>
                <a:latin typeface="Helvetica Neue"/>
              </a:rPr>
              <a:t> আয়</a:t>
            </a:r>
            <a:r>
              <a:rPr lang="en-US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as-IN" sz="1800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en-US" sz="1800" i="0" dirty="0">
                <a:solidFill>
                  <a:schemeClr val="accent5"/>
                </a:solidFill>
                <a:effectLst/>
                <a:latin typeface="Helvetica Neue"/>
              </a:rPr>
              <a:t>     </a:t>
            </a:r>
            <a:r>
              <a:rPr lang="as-IN" sz="1800" i="0" dirty="0">
                <a:solidFill>
                  <a:schemeClr val="accent5"/>
                </a:solidFill>
                <a:effectLst/>
                <a:latin typeface="Helvetica Neue"/>
              </a:rPr>
              <a:t>খ</a:t>
            </a:r>
            <a:r>
              <a:rPr lang="en-US" sz="1800" i="0" dirty="0">
                <a:solidFill>
                  <a:schemeClr val="accent5"/>
                </a:solidFill>
                <a:effectLst/>
                <a:latin typeface="Helvetica Neue"/>
              </a:rPr>
              <a:t>)</a:t>
            </a:r>
            <a:r>
              <a:rPr lang="as-IN" i="0" dirty="0">
                <a:solidFill>
                  <a:schemeClr val="accent5"/>
                </a:solidFill>
                <a:effectLst/>
                <a:latin typeface="Helvetica Neue"/>
              </a:rPr>
              <a:t> ব্যয়</a:t>
            </a:r>
            <a:r>
              <a:rPr lang="en-US" sz="1800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en-US" sz="1800" dirty="0">
                <a:solidFill>
                  <a:schemeClr val="accent5"/>
                </a:solidFill>
                <a:latin typeface="Helvetica Neue"/>
              </a:rPr>
              <a:t>          </a:t>
            </a:r>
            <a:r>
              <a:rPr lang="as-IN" sz="1800" i="0" dirty="0">
                <a:solidFill>
                  <a:schemeClr val="accent5"/>
                </a:solidFill>
                <a:effectLst/>
                <a:latin typeface="Helvetica Neue"/>
              </a:rPr>
              <a:t>গ</a:t>
            </a:r>
            <a:r>
              <a:rPr lang="en-US" sz="1800" i="0" dirty="0">
                <a:solidFill>
                  <a:schemeClr val="accent5"/>
                </a:solidFill>
                <a:effectLst/>
                <a:latin typeface="Helvetica Neue"/>
              </a:rPr>
              <a:t>)</a:t>
            </a:r>
            <a:r>
              <a:rPr lang="as-IN" i="0" dirty="0">
                <a:solidFill>
                  <a:schemeClr val="accent5"/>
                </a:solidFill>
                <a:effectLst/>
                <a:latin typeface="Helvetica Neue"/>
              </a:rPr>
              <a:t> সম্পদ</a:t>
            </a:r>
            <a:r>
              <a:rPr lang="en-US" sz="1800" i="0" dirty="0">
                <a:solidFill>
                  <a:schemeClr val="accent5"/>
                </a:solidFill>
                <a:effectLst/>
                <a:latin typeface="Helvetica Neue"/>
              </a:rPr>
              <a:t>      </a:t>
            </a:r>
            <a:r>
              <a:rPr lang="as-IN" sz="1800" i="0" dirty="0">
                <a:solidFill>
                  <a:schemeClr val="accent5"/>
                </a:solidFill>
                <a:effectLst/>
                <a:latin typeface="Helvetica Neue"/>
              </a:rPr>
              <a:t>ঘ</a:t>
            </a:r>
            <a:r>
              <a:rPr lang="en-US" sz="1800" i="0" dirty="0">
                <a:solidFill>
                  <a:schemeClr val="accent5"/>
                </a:solidFill>
                <a:effectLst/>
                <a:latin typeface="Helvetica Neue"/>
              </a:rPr>
              <a:t>)</a:t>
            </a:r>
            <a:r>
              <a:rPr lang="as-IN" sz="1800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r>
              <a:rPr lang="as-IN" i="0" dirty="0">
                <a:solidFill>
                  <a:schemeClr val="accent5"/>
                </a:solidFill>
                <a:effectLst/>
                <a:latin typeface="Helvetica Neue"/>
              </a:rPr>
              <a:t>আয়-ব্যয় </a:t>
            </a:r>
            <a:r>
              <a:rPr lang="as-IN" sz="1800" i="0" dirty="0">
                <a:solidFill>
                  <a:schemeClr val="accent5"/>
                </a:solidFill>
                <a:effectLst/>
                <a:latin typeface="Helvetica Neue"/>
              </a:rPr>
              <a:t> </a:t>
            </a:r>
            <a:endParaRPr lang="en-US" sz="1800" i="0" dirty="0">
              <a:solidFill>
                <a:schemeClr val="accent5"/>
              </a:solidFill>
              <a:effectLst/>
              <a:latin typeface="Helvetica Neue"/>
            </a:endParaRPr>
          </a:p>
          <a:p>
            <a:pPr marL="0" indent="0">
              <a:buNone/>
            </a:pPr>
            <a:endParaRPr lang="en-US" sz="1800" i="0" dirty="0">
              <a:solidFill>
                <a:srgbClr val="C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as-IN" sz="1800" b="1" i="0" dirty="0">
                <a:solidFill>
                  <a:srgbClr val="C00000"/>
                </a:solidFill>
                <a:effectLst/>
                <a:latin typeface="Helvetica Neue"/>
              </a:rPr>
              <a:t>উত্তর</a:t>
            </a:r>
            <a:r>
              <a:rPr lang="en-US" b="1" dirty="0">
                <a:solidFill>
                  <a:srgbClr val="C00000"/>
                </a:solidFill>
                <a:latin typeface="Helvetica Neue"/>
              </a:rPr>
              <a:t>:</a:t>
            </a:r>
            <a:r>
              <a:rPr lang="as-IN" sz="1800" b="1" i="0" dirty="0">
                <a:solidFill>
                  <a:srgbClr val="C00000"/>
                </a:solidFill>
                <a:effectLst/>
                <a:latin typeface="Helvetica Neue"/>
              </a:rPr>
              <a:t> </a:t>
            </a:r>
            <a:r>
              <a:rPr lang="en-US" sz="1800" b="1" i="0" dirty="0">
                <a:solidFill>
                  <a:srgbClr val="C00000"/>
                </a:solidFill>
                <a:effectLst/>
                <a:latin typeface="Helvetica Neue"/>
              </a:rPr>
              <a:t>  ১</a:t>
            </a:r>
            <a:r>
              <a:rPr lang="en-US" sz="1800" b="1" dirty="0">
                <a:solidFill>
                  <a:srgbClr val="C00000"/>
                </a:solidFill>
                <a:latin typeface="Helvetica Neue"/>
              </a:rPr>
              <a:t>)</a:t>
            </a:r>
            <a:r>
              <a:rPr lang="as-IN" sz="1800" b="1" i="0" dirty="0">
                <a:solidFill>
                  <a:srgbClr val="C00000"/>
                </a:solidFill>
                <a:effectLst/>
                <a:latin typeface="Helvetica Neue"/>
              </a:rPr>
              <a:t>খ</a:t>
            </a:r>
            <a:r>
              <a:rPr lang="en-US" sz="1800" b="1" i="0" dirty="0">
                <a:solidFill>
                  <a:srgbClr val="C00000"/>
                </a:solidFill>
                <a:effectLst/>
                <a:latin typeface="Helvetica Neue"/>
              </a:rPr>
              <a:t>.</a:t>
            </a:r>
            <a:r>
              <a:rPr lang="as-IN" sz="1800" b="1" i="0" dirty="0">
                <a:solidFill>
                  <a:srgbClr val="C00000"/>
                </a:solidFill>
                <a:effectLst/>
                <a:latin typeface="Helvetica Neue"/>
              </a:rPr>
              <a:t> </a:t>
            </a:r>
            <a:r>
              <a:rPr lang="as-IN" b="1" i="0" dirty="0">
                <a:solidFill>
                  <a:srgbClr val="C00000"/>
                </a:solidFill>
                <a:effectLst/>
                <a:latin typeface="Helvetica Neue"/>
              </a:rPr>
              <a:t>আটটি </a:t>
            </a:r>
            <a:r>
              <a:rPr lang="as-IN" sz="1800" b="1" i="0" dirty="0">
                <a:solidFill>
                  <a:srgbClr val="C00000"/>
                </a:solidFill>
                <a:effectLst/>
                <a:latin typeface="Helvetica Neue"/>
              </a:rPr>
              <a:t> </a:t>
            </a:r>
            <a:r>
              <a:rPr lang="en-US" sz="1800" b="1" i="0" dirty="0">
                <a:solidFill>
                  <a:srgbClr val="C00000"/>
                </a:solidFill>
                <a:effectLst/>
                <a:latin typeface="Helvetica Neue"/>
              </a:rPr>
              <a:t>    ২)</a:t>
            </a:r>
            <a:r>
              <a:rPr lang="as-IN" sz="1800" b="1" i="0" dirty="0">
                <a:solidFill>
                  <a:srgbClr val="C00000"/>
                </a:solidFill>
                <a:effectLst/>
                <a:latin typeface="Helvetica Neue"/>
              </a:rPr>
              <a:t> ক</a:t>
            </a:r>
            <a:r>
              <a:rPr lang="en-US" sz="1800" b="1" i="0" dirty="0">
                <a:solidFill>
                  <a:srgbClr val="C00000"/>
                </a:solidFill>
                <a:effectLst/>
                <a:latin typeface="Helvetica Neue"/>
              </a:rPr>
              <a:t>) </a:t>
            </a:r>
            <a:r>
              <a:rPr lang="as-IN" b="1" i="0" dirty="0">
                <a:solidFill>
                  <a:srgbClr val="C00000"/>
                </a:solidFill>
                <a:effectLst/>
                <a:latin typeface="Helvetica Neue"/>
              </a:rPr>
              <a:t>পাঁচ প্রকার</a:t>
            </a:r>
            <a:r>
              <a:rPr lang="as-IN" sz="1800" b="1" i="0" dirty="0">
                <a:solidFill>
                  <a:srgbClr val="C00000"/>
                </a:solidFill>
                <a:effectLst/>
                <a:latin typeface="Helvetica Neue"/>
              </a:rPr>
              <a:t> </a:t>
            </a:r>
            <a:r>
              <a:rPr lang="en-US" sz="1800" b="1" i="0" dirty="0">
                <a:solidFill>
                  <a:srgbClr val="C00000"/>
                </a:solidFill>
                <a:effectLst/>
                <a:latin typeface="Helvetica Neue"/>
              </a:rPr>
              <a:t>      ৩)</a:t>
            </a:r>
            <a:r>
              <a:rPr lang="as-IN" sz="1800" b="1" i="0" dirty="0">
                <a:solidFill>
                  <a:srgbClr val="C00000"/>
                </a:solidFill>
                <a:effectLst/>
                <a:latin typeface="Helvetica Neue"/>
              </a:rPr>
              <a:t> খ</a:t>
            </a:r>
            <a:r>
              <a:rPr lang="en-US" sz="1800" b="1" i="0" dirty="0">
                <a:solidFill>
                  <a:srgbClr val="C00000"/>
                </a:solidFill>
                <a:effectLst/>
                <a:latin typeface="Helvetica Neue"/>
              </a:rPr>
              <a:t>)</a:t>
            </a:r>
            <a:r>
              <a:rPr lang="as-IN" b="1" i="0" dirty="0">
                <a:solidFill>
                  <a:srgbClr val="C00000"/>
                </a:solidFill>
                <a:effectLst/>
                <a:latin typeface="Helvetica Neue"/>
              </a:rPr>
              <a:t> ব্যয় </a:t>
            </a:r>
            <a:endParaRPr lang="en-US" sz="18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07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1F916-760A-44C9-849C-88B0B0E54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s-IN" b="1" dirty="0"/>
              <a:t>মূল্যায়ন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0FB75-B59E-49C1-9650-CD9DB0D73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293965"/>
          </a:xfrm>
        </p:spPr>
        <p:txBody>
          <a:bodyPr>
            <a:normAutofit/>
          </a:bodyPr>
          <a:lstStyle/>
          <a:p>
            <a:r>
              <a:rPr lang="en-US" sz="3600" i="0" dirty="0">
                <a:solidFill>
                  <a:srgbClr val="000000"/>
                </a:solidFill>
                <a:effectLst/>
                <a:latin typeface="Helvetica Neue"/>
              </a:rPr>
              <a:t>  </a:t>
            </a:r>
            <a:r>
              <a:rPr lang="as-IN" sz="3600" i="0" dirty="0">
                <a:solidFill>
                  <a:srgbClr val="000000"/>
                </a:solidFill>
                <a:effectLst/>
                <a:latin typeface="Helvetica Neue"/>
              </a:rPr>
              <a:t>হিসাব কাকে বলে</a:t>
            </a:r>
            <a:r>
              <a:rPr lang="en-US" sz="3600" dirty="0">
                <a:solidFill>
                  <a:srgbClr val="000000"/>
                </a:solidFill>
                <a:latin typeface="Helvetica Neue"/>
              </a:rPr>
              <a:t>?</a:t>
            </a:r>
            <a:endParaRPr lang="en-US" sz="3600" i="0" dirty="0">
              <a:solidFill>
                <a:srgbClr val="000000"/>
              </a:solidFill>
              <a:effectLst/>
              <a:latin typeface="Helvetica Neue"/>
            </a:endParaRPr>
          </a:p>
          <a:p>
            <a:r>
              <a:rPr lang="as-IN" sz="3600" i="0" dirty="0">
                <a:solidFill>
                  <a:srgbClr val="000000"/>
                </a:solidFill>
                <a:effectLst/>
                <a:latin typeface="Helvetica Neue"/>
              </a:rPr>
              <a:t> হিসাব কত প্রকার</a:t>
            </a:r>
            <a:r>
              <a:rPr lang="en-US" sz="3600" i="0" dirty="0">
                <a:solidFill>
                  <a:srgbClr val="000000"/>
                </a:solidFill>
                <a:effectLst/>
                <a:latin typeface="Helvetica Neue"/>
              </a:rPr>
              <a:t>?</a:t>
            </a:r>
          </a:p>
          <a:p>
            <a:r>
              <a:rPr lang="as-IN" sz="3600" i="0" dirty="0">
                <a:solidFill>
                  <a:srgbClr val="000000"/>
                </a:solidFill>
                <a:effectLst/>
                <a:latin typeface="Helvetica Neue"/>
              </a:rPr>
              <a:t> হিসাব ও লেনদেনের সঙ্গে সম্পর্ক কেমন</a:t>
            </a:r>
            <a:r>
              <a:rPr lang="en-US" sz="3600" i="0" dirty="0">
                <a:solidFill>
                  <a:srgbClr val="000000"/>
                </a:solidFill>
                <a:effectLst/>
                <a:latin typeface="Helvetica Neue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2156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F16D1-54D8-4585-AB90-64F28CBEF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7806"/>
          </a:xfrm>
        </p:spPr>
        <p:txBody>
          <a:bodyPr/>
          <a:lstStyle/>
          <a:p>
            <a:pPr algn="ctr"/>
            <a:r>
              <a:rPr lang="as-IN" sz="3600" b="1" i="0" dirty="0">
                <a:solidFill>
                  <a:schemeClr val="accent2"/>
                </a:solidFill>
                <a:effectLst/>
                <a:latin typeface="Helvetica Neue"/>
              </a:rPr>
              <a:t>বাড়ির কাজ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5D175-56AE-45E6-A0CA-1E46336EF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438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s-IN" sz="3600" i="0" dirty="0">
                <a:solidFill>
                  <a:srgbClr val="000000"/>
                </a:solidFill>
                <a:effectLst/>
                <a:latin typeface="Helvetica Neue"/>
              </a:rPr>
              <a:t>হিসাবের দুইটি ছকের মাঝে কি কি পার্থক্য বিদ্যমান তা চিহ্নিত করো</a:t>
            </a:r>
            <a:r>
              <a:rPr lang="en-US" sz="3600" i="0" dirty="0">
                <a:solidFill>
                  <a:schemeClr val="tx1"/>
                </a:solidFill>
                <a:effectLst/>
                <a:latin typeface="Helvetica Neue"/>
              </a:rPr>
              <a:t> 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3944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32A98-1D06-432A-9431-DF4682189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90CC13-61C5-463A-B859-A17A94CC4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302004"/>
            <a:ext cx="12192000" cy="6836761"/>
          </a:xfrm>
        </p:spPr>
      </p:pic>
    </p:spTree>
    <p:extLst>
      <p:ext uri="{BB962C8B-B14F-4D97-AF65-F5344CB8AC3E}">
        <p14:creationId xmlns:p14="http://schemas.microsoft.com/office/powerpoint/2010/main" val="4077644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34F2-D29C-458F-9163-5D79591DE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8884"/>
          </a:xfrm>
        </p:spPr>
        <p:txBody>
          <a:bodyPr/>
          <a:lstStyle/>
          <a:p>
            <a:pPr algn="ctr"/>
            <a:r>
              <a:rPr lang="en-US" b="1" dirty="0" err="1"/>
              <a:t>শিক্ষক</a:t>
            </a:r>
            <a:r>
              <a:rPr lang="en-US" b="1" dirty="0"/>
              <a:t> </a:t>
            </a:r>
            <a:r>
              <a:rPr lang="en-US" b="1" dirty="0" err="1"/>
              <a:t>পরিচিতি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0A36B-29B5-49A9-9AEF-E26AFEECE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330" y="2223083"/>
            <a:ext cx="4953672" cy="3818279"/>
          </a:xfrm>
        </p:spPr>
        <p:txBody>
          <a:bodyPr/>
          <a:lstStyle/>
          <a:p>
            <a:pPr marL="0" indent="0">
              <a:buNone/>
            </a:pPr>
            <a:r>
              <a:rPr lang="as-IN" sz="2800" dirty="0"/>
              <a:t>হাসিনা মমতাজ </a:t>
            </a:r>
            <a:endParaRPr lang="en-US" sz="2800" dirty="0"/>
          </a:p>
          <a:p>
            <a:pPr marL="0" indent="0">
              <a:buNone/>
            </a:pPr>
            <a:r>
              <a:rPr lang="as-IN" sz="2800" dirty="0"/>
              <a:t>সহকারি শিক্ষক </a:t>
            </a:r>
            <a:r>
              <a:rPr lang="en-US" sz="2800" dirty="0"/>
              <a:t>(</a:t>
            </a:r>
            <a:r>
              <a:rPr lang="as-IN" sz="2800" dirty="0"/>
              <a:t>ব্যবসা শিক্ষা</a:t>
            </a:r>
            <a:r>
              <a:rPr lang="en-US" sz="2800" dirty="0"/>
              <a:t>)</a:t>
            </a:r>
            <a:r>
              <a:rPr lang="as-IN" sz="2800" dirty="0"/>
              <a:t> </a:t>
            </a:r>
            <a:endParaRPr lang="en-US" sz="2800" dirty="0"/>
          </a:p>
          <a:p>
            <a:pPr marL="0" indent="0">
              <a:buNone/>
            </a:pPr>
            <a:r>
              <a:rPr lang="as-IN" sz="2800" dirty="0"/>
              <a:t>সফিউদ্দিন সরকার একাডেমী এন্ড কলেজ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as-IN" sz="2800" dirty="0"/>
              <a:t>টঙ্গী গাজীপুর</a:t>
            </a:r>
            <a:r>
              <a:rPr lang="en-US" sz="2800" dirty="0"/>
              <a:t> ।</a:t>
            </a:r>
          </a:p>
          <a:p>
            <a:pPr marL="0" indent="0">
              <a:buNone/>
            </a:pPr>
            <a:r>
              <a:rPr lang="en-US" sz="2800" i="1" dirty="0"/>
              <a:t>Email: hashinamomotaj@gmail.com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AADC0C-9E5F-483B-BE2E-0D7330BF3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02" y="2419012"/>
            <a:ext cx="2453102" cy="309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55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8556-F2B4-4A0E-98CA-E67CD20DF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1695"/>
          </a:xfrm>
        </p:spPr>
        <p:txBody>
          <a:bodyPr/>
          <a:lstStyle/>
          <a:p>
            <a:pPr algn="ctr"/>
            <a:r>
              <a:rPr lang="as-IN" sz="3600" b="1" dirty="0"/>
              <a:t>পাঠ পরিচিতি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09B6-1951-4BEC-8D12-ED0DAB70A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560" y="1971413"/>
            <a:ext cx="4215441" cy="3775046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 </a:t>
            </a:r>
            <a:r>
              <a:rPr lang="as-IN" sz="3600" dirty="0"/>
              <a:t>শ্রেণী</a:t>
            </a:r>
            <a:r>
              <a:rPr lang="en-US" sz="3600" dirty="0"/>
              <a:t>:</a:t>
            </a:r>
            <a:r>
              <a:rPr lang="as-IN" sz="3600" dirty="0"/>
              <a:t> নবম 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as-IN" sz="3600" dirty="0"/>
              <a:t>বিষয়</a:t>
            </a:r>
            <a:r>
              <a:rPr lang="en-US" sz="3600" dirty="0"/>
              <a:t>: </a:t>
            </a:r>
            <a:r>
              <a:rPr lang="as-IN" sz="3600" dirty="0"/>
              <a:t>হিসাববিজ্ঞান 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as-IN" sz="3600" dirty="0"/>
              <a:t>অধ্যায়</a:t>
            </a:r>
            <a:r>
              <a:rPr lang="en-US" sz="3600" dirty="0"/>
              <a:t>:</a:t>
            </a:r>
            <a:r>
              <a:rPr lang="as-IN" sz="3600" i="0" dirty="0">
                <a:solidFill>
                  <a:srgbClr val="000000"/>
                </a:solidFill>
                <a:effectLst/>
                <a:latin typeface="Helvetica Neue"/>
              </a:rPr>
              <a:t>পঞ্চম অধ্যায়</a:t>
            </a:r>
            <a:endParaRPr lang="en-US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as-IN" sz="3600" dirty="0">
                <a:solidFill>
                  <a:schemeClr val="tx1"/>
                </a:solidFill>
              </a:rPr>
              <a:t>পাঠ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  <a:r>
              <a:rPr lang="as-IN" sz="3600" i="0" dirty="0">
                <a:solidFill>
                  <a:srgbClr val="000000"/>
                </a:solidFill>
                <a:effectLst/>
                <a:latin typeface="Helvetica Neue"/>
              </a:rPr>
              <a:t> হিসাব</a:t>
            </a:r>
            <a:endParaRPr lang="en-US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as-IN" sz="3600" dirty="0"/>
              <a:t>সময় 40 মিনিট</a:t>
            </a:r>
            <a:endParaRPr lang="en-US" sz="3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A3EBC-DDF1-4D89-8236-5A2AD23AA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03" y="2103571"/>
            <a:ext cx="3354791" cy="393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29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7D4E9-1D69-42C4-8910-370DB5DF0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i="0" dirty="0">
                <a:effectLst/>
                <a:latin typeface="Helvetica Neue"/>
              </a:rPr>
              <a:t>নিচের ছবিগুলোর প্রতি লক্ষ্য করো ও এগুলো</a:t>
            </a:r>
            <a:r>
              <a:rPr lang="en-US" i="0" dirty="0">
                <a:effectLst/>
                <a:latin typeface="Helvetica Neue"/>
              </a:rPr>
              <a:t> </a:t>
            </a:r>
            <a:r>
              <a:rPr lang="as-IN" i="0" dirty="0">
                <a:effectLst/>
                <a:latin typeface="Helvetica Neue"/>
              </a:rPr>
              <a:t>বলার চেষ্টা করো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90E4C4-70D0-4143-9330-469D04EB4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3479" y="2074232"/>
            <a:ext cx="2590149" cy="2623603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94A258-7EE3-4DA7-9EF4-BD3A9CBEE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972482" y="1926060"/>
            <a:ext cx="2763326" cy="3090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8AB64D-4C8D-4E8C-AEFB-C321217E4B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735808" y="1926060"/>
            <a:ext cx="4778858" cy="300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76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6F08F-5E66-451A-A725-F2CBE5D6D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07" y="585790"/>
            <a:ext cx="8596668" cy="791361"/>
          </a:xfrm>
        </p:spPr>
        <p:txBody>
          <a:bodyPr/>
          <a:lstStyle/>
          <a:p>
            <a:pPr algn="ctr"/>
            <a:r>
              <a:rPr lang="as-IN" sz="3600" b="1" dirty="0"/>
              <a:t>পাঠ শিরোনাম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074198-A340-470B-9D15-191A15824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19588" y="1669409"/>
            <a:ext cx="4954587" cy="381144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2EDC76-92C3-4253-A6EF-2D898D24F412}"/>
              </a:ext>
            </a:extLst>
          </p:cNvPr>
          <p:cNvSpPr txBox="1"/>
          <p:nvPr/>
        </p:nvSpPr>
        <p:spPr>
          <a:xfrm>
            <a:off x="1593907" y="3246431"/>
            <a:ext cx="18036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000" b="1" i="0" dirty="0">
                <a:solidFill>
                  <a:schemeClr val="accent1"/>
                </a:solidFill>
                <a:effectLst/>
                <a:latin typeface="Helvetica Neue"/>
              </a:rPr>
              <a:t>হিসাব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48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55A75-0048-43D6-90B1-E7E4D31E2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4917"/>
          </a:xfrm>
        </p:spPr>
        <p:txBody>
          <a:bodyPr/>
          <a:lstStyle/>
          <a:p>
            <a:pPr algn="ctr"/>
            <a:r>
              <a:rPr lang="as-IN" sz="3600" b="1" dirty="0"/>
              <a:t>শিখন</a:t>
            </a:r>
            <a:r>
              <a:rPr lang="en-US" sz="3600" b="1" dirty="0"/>
              <a:t> </a:t>
            </a:r>
            <a:r>
              <a:rPr lang="as-IN" sz="3600" b="1" dirty="0"/>
              <a:t>ফল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353D8-59A5-474B-B37E-7AE857533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s-IN" sz="2800" dirty="0"/>
              <a:t>এই পাঠ শেষে শিক্ষার্থীরা</a:t>
            </a:r>
            <a:r>
              <a:rPr lang="en-US" sz="2800" dirty="0"/>
              <a:t>-</a:t>
            </a:r>
          </a:p>
          <a:p>
            <a:pPr marL="0" indent="0">
              <a:buNone/>
            </a:pPr>
            <a:r>
              <a:rPr lang="en-US" sz="280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sz="2800" i="0" dirty="0">
                <a:solidFill>
                  <a:srgbClr val="000000"/>
                </a:solidFill>
                <a:effectLst/>
                <a:latin typeface="Helvetica Neue"/>
              </a:rPr>
              <a:t>হিসাবের ধারণা ও বৈশিষ্ট্য ব্যাখ্যা করতে পারবে </a:t>
            </a:r>
            <a:endParaRPr lang="en-US" sz="280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US" sz="280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sz="2800" i="0" dirty="0">
                <a:solidFill>
                  <a:srgbClr val="000000"/>
                </a:solidFill>
                <a:effectLst/>
                <a:latin typeface="Helvetica Neue"/>
              </a:rPr>
              <a:t>হিসাব সমীকরণ অনুযায়ী হিসেবে শ্রেণীবিভাগ করতে পারবে</a:t>
            </a:r>
            <a:endParaRPr lang="en-US" sz="280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as-IN" sz="2800" i="0" dirty="0">
                <a:solidFill>
                  <a:srgbClr val="000000"/>
                </a:solidFill>
                <a:effectLst/>
                <a:latin typeface="Helvetica Neue"/>
              </a:rPr>
              <a:t>দুতরফা দাখিলা পদ্ধতি অনুযায়ী সংশ্লিষ্ট হিসাব ডেবিট</a:t>
            </a:r>
            <a:r>
              <a:rPr lang="en-US" sz="2800" i="0" dirty="0">
                <a:solidFill>
                  <a:srgbClr val="000000"/>
                </a:solidFill>
                <a:effectLst/>
                <a:latin typeface="Helvetica Neue"/>
              </a:rPr>
              <a:t>    </a:t>
            </a:r>
            <a:r>
              <a:rPr lang="as-IN" sz="2800" i="0" dirty="0">
                <a:solidFill>
                  <a:srgbClr val="000000"/>
                </a:solidFill>
                <a:effectLst/>
                <a:latin typeface="Helvetica Neue"/>
              </a:rPr>
              <a:t>ক্রেডিট লিপিবদ্ধ করতে পারবে </a:t>
            </a:r>
            <a:endParaRPr lang="en-US" sz="280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US" sz="280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sz="2800" i="0" dirty="0">
                <a:solidFill>
                  <a:srgbClr val="000000"/>
                </a:solidFill>
                <a:effectLst/>
                <a:latin typeface="Helvetica Neue"/>
              </a:rPr>
              <a:t>হিসেবে বিভিন্ন প্রকার</a:t>
            </a:r>
            <a:r>
              <a:rPr lang="en-US" sz="280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sz="2800" i="0" dirty="0">
                <a:solidFill>
                  <a:srgbClr val="000000"/>
                </a:solidFill>
                <a:effectLst/>
                <a:latin typeface="Helvetica Neue"/>
              </a:rPr>
              <a:t>ছক প্রস্তুত করতে পারবে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30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030C1-A9D0-4A33-8BB5-0E273D62B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417"/>
          </a:xfrm>
        </p:spPr>
        <p:txBody>
          <a:bodyPr/>
          <a:lstStyle/>
          <a:p>
            <a:pPr algn="ctr"/>
            <a:r>
              <a:rPr lang="as-IN" b="1" i="0" dirty="0">
                <a:effectLst/>
                <a:latin typeface="Helvetica Neue"/>
              </a:rPr>
              <a:t>হিসাবের ধারণা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DAA60-E320-4B78-B45A-B550605E7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4243"/>
            <a:ext cx="8596668" cy="4102216"/>
          </a:xfrm>
        </p:spPr>
        <p:txBody>
          <a:bodyPr>
            <a:normAutofit/>
          </a:bodyPr>
          <a:lstStyle/>
          <a:p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হিসাববিজ্ঞানের অন্যতম প্রধান উদ্দেশ্য আর্থিক ফলাফল ও আর্থিক অবস্থা নিরূপণ করা</a:t>
            </a:r>
            <a:r>
              <a:rPr lang="en-US" sz="3200" dirty="0"/>
              <a:t> ।</a:t>
            </a: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 এই উদ্দেশ্য অর্জনের জন্য লেনদেনসমূহ সুষ্ঠু ও সুশৃংখলভাবে লিপিবদ্ধ করা জরুরি</a:t>
            </a:r>
            <a:r>
              <a:rPr lang="en-US" sz="3200" dirty="0"/>
              <a:t> ।</a:t>
            </a: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 লেনদেনের ফলে সম্পদ</a:t>
            </a:r>
            <a:r>
              <a:rPr lang="en-US" sz="3200" i="0" dirty="0">
                <a:solidFill>
                  <a:srgbClr val="000000"/>
                </a:solidFill>
                <a:effectLst/>
                <a:latin typeface="Helvetica Neue"/>
              </a:rPr>
              <a:t>,</a:t>
            </a: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 আয়</a:t>
            </a:r>
            <a:r>
              <a:rPr lang="en-US" sz="3200" i="0" dirty="0">
                <a:solidFill>
                  <a:srgbClr val="000000"/>
                </a:solidFill>
                <a:effectLst/>
                <a:latin typeface="Helvetica Neue"/>
              </a:rPr>
              <a:t>,</a:t>
            </a: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 ব্যয় ও মালিকানা স্বত্বের ক্রমাগত বৃদ্ধি ঘটে প্রতিটি হিসাবের ক্রমাগত বৃদ্ধি এবং নির্দিষ্ট সময় অন্তর</a:t>
            </a:r>
            <a:r>
              <a:rPr lang="en-US" sz="320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হিসেবে পরিমাণ জানা প্রয়োজন</a:t>
            </a:r>
            <a:r>
              <a:rPr lang="en-US" sz="3200" dirty="0"/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772683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D020B-81DE-49A0-9883-7F5251969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3306"/>
          </a:xfrm>
        </p:spPr>
        <p:txBody>
          <a:bodyPr/>
          <a:lstStyle/>
          <a:p>
            <a:pPr algn="ctr"/>
            <a:r>
              <a:rPr lang="as-IN" b="1" i="0" dirty="0">
                <a:effectLst/>
                <a:latin typeface="Helvetica Neue"/>
              </a:rPr>
              <a:t>হিসাবের ছক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A4800-3B13-420D-BA40-868FBF12E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53299"/>
            <a:ext cx="8359602" cy="4288063"/>
          </a:xfrm>
        </p:spPr>
        <p:txBody>
          <a:bodyPr>
            <a:normAutofit/>
          </a:bodyPr>
          <a:lstStyle/>
          <a:p>
            <a:r>
              <a:rPr lang="as-IN" sz="2400" i="0" dirty="0">
                <a:solidFill>
                  <a:srgbClr val="000000"/>
                </a:solidFill>
                <a:effectLst/>
                <a:latin typeface="Helvetica Neue"/>
              </a:rPr>
              <a:t>হিসাববিজ্ঞানে হিসাব প্রস্তুতির জন্য দুই ধরনের ছক ব্যবহৃত হয়</a:t>
            </a:r>
            <a:r>
              <a:rPr lang="en-US" sz="2400" dirty="0"/>
              <a:t> ।</a:t>
            </a:r>
            <a:r>
              <a:rPr lang="as-IN" sz="2400" i="0" dirty="0">
                <a:solidFill>
                  <a:srgbClr val="000000"/>
                </a:solidFill>
                <a:effectLst/>
                <a:latin typeface="Helvetica Neue"/>
              </a:rPr>
              <a:t> যেমন</a:t>
            </a:r>
            <a:r>
              <a:rPr lang="en-US" sz="2400" dirty="0">
                <a:solidFill>
                  <a:srgbClr val="000000"/>
                </a:solidFill>
                <a:latin typeface="Helvetica Neue"/>
              </a:rPr>
              <a:t>:</a:t>
            </a:r>
            <a:r>
              <a:rPr lang="as-IN" sz="240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endParaRPr lang="en-US" sz="2400" dirty="0">
              <a:solidFill>
                <a:srgbClr val="000000"/>
              </a:solidFill>
              <a:latin typeface="Helvetica Neue"/>
            </a:endParaRPr>
          </a:p>
          <a:p>
            <a:pPr marL="0" indent="0">
              <a:buNone/>
            </a:pPr>
            <a:r>
              <a:rPr lang="en-US" sz="2400" i="0" dirty="0">
                <a:solidFill>
                  <a:srgbClr val="000000"/>
                </a:solidFill>
                <a:effectLst/>
                <a:latin typeface="Helvetica Neue"/>
              </a:rPr>
              <a:t>             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Helvetica Neue"/>
              </a:rPr>
              <a:t>               T</a:t>
            </a:r>
            <a:r>
              <a:rPr lang="as-IN" sz="2400" i="0" dirty="0">
                <a:solidFill>
                  <a:srgbClr val="000000"/>
                </a:solidFill>
                <a:effectLst/>
                <a:latin typeface="Helvetica Neue"/>
              </a:rPr>
              <a:t> ছক ও </a:t>
            </a:r>
            <a:endParaRPr lang="en-US" sz="240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US" sz="2400" i="0" dirty="0">
                <a:solidFill>
                  <a:srgbClr val="000000"/>
                </a:solidFill>
                <a:effectLst/>
                <a:latin typeface="Helvetica Neue"/>
              </a:rPr>
              <a:t>               </a:t>
            </a:r>
            <a:r>
              <a:rPr lang="as-IN" sz="2400" i="0" dirty="0">
                <a:solidFill>
                  <a:srgbClr val="000000"/>
                </a:solidFill>
                <a:effectLst/>
                <a:latin typeface="Helvetica Neue"/>
              </a:rPr>
              <a:t>চলমান জের ছক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5263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E139D-8027-450C-8A53-AB30C347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1028"/>
          </a:xfrm>
        </p:spPr>
        <p:txBody>
          <a:bodyPr/>
          <a:lstStyle/>
          <a:p>
            <a:pPr algn="ctr"/>
            <a:r>
              <a:rPr lang="en-US" b="1" dirty="0">
                <a:latin typeface="Helvetica Neue"/>
              </a:rPr>
              <a:t>T</a:t>
            </a:r>
            <a:r>
              <a:rPr lang="as-IN" b="1" i="0" dirty="0">
                <a:effectLst/>
                <a:latin typeface="Helvetica Neue"/>
              </a:rPr>
              <a:t> ছক এর বৈশিষ্ট্য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4FD64-1B41-4D33-9466-786F8C969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9410"/>
            <a:ext cx="8596668" cy="3556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as-IN" sz="2800" i="0" dirty="0">
                <a:solidFill>
                  <a:srgbClr val="000000"/>
                </a:solidFill>
                <a:effectLst/>
                <a:latin typeface="Helvetica Neue"/>
              </a:rPr>
              <a:t>হিসাবের একটি শিরোনাম থাকবে</a:t>
            </a:r>
            <a:r>
              <a:rPr lang="en-US" sz="2800" dirty="0"/>
              <a:t> ।</a:t>
            </a:r>
            <a:endParaRPr lang="en-US" sz="280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as-IN" sz="2800" i="0" dirty="0">
                <a:solidFill>
                  <a:srgbClr val="000000"/>
                </a:solidFill>
                <a:effectLst/>
                <a:latin typeface="Helvetica Neue"/>
              </a:rPr>
              <a:t>ডেবিট ও ক্রেডিট দুটি অংশে বিভক্ত</a:t>
            </a:r>
            <a:r>
              <a:rPr lang="en-US" sz="2800" dirty="0"/>
              <a:t> ।</a:t>
            </a:r>
            <a:endParaRPr lang="en-US" sz="280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as-IN" sz="2800" i="0" dirty="0">
                <a:solidFill>
                  <a:srgbClr val="000000"/>
                </a:solidFill>
                <a:effectLst/>
                <a:latin typeface="Helvetica Neue"/>
              </a:rPr>
              <a:t>উভয় পাশের চাকরি করে মোট আটটি কলাম থাকবে</a:t>
            </a:r>
            <a:r>
              <a:rPr lang="en-US" sz="2800" dirty="0"/>
              <a:t> ।</a:t>
            </a:r>
            <a:endParaRPr lang="en-US" sz="280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as-IN" sz="2800" i="0" dirty="0">
                <a:solidFill>
                  <a:srgbClr val="000000"/>
                </a:solidFill>
                <a:effectLst/>
                <a:latin typeface="Helvetica Neue"/>
              </a:rPr>
              <a:t>নির্দিষ্ট সময় পরপর হিসাবের ডেবিট ও ক্রেডিট দিকের </a:t>
            </a:r>
            <a:r>
              <a:rPr lang="en-US" sz="2800" i="0" dirty="0">
                <a:solidFill>
                  <a:srgbClr val="000000"/>
                </a:solidFill>
                <a:effectLst/>
                <a:latin typeface="Helvetica Neue"/>
              </a:rPr>
              <a:t>    </a:t>
            </a:r>
            <a:r>
              <a:rPr lang="as-IN" sz="2800" i="0" dirty="0">
                <a:solidFill>
                  <a:srgbClr val="000000"/>
                </a:solidFill>
                <a:effectLst/>
                <a:latin typeface="Helvetica Neue"/>
              </a:rPr>
              <a:t>যোগফল এর পার্থক্য নির্ণয় করতে হবে </a:t>
            </a:r>
            <a:r>
              <a:rPr lang="en-US" sz="2800" dirty="0"/>
              <a:t>।</a:t>
            </a:r>
            <a:endParaRPr lang="en-US" sz="280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US" sz="280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sz="2800" i="0" dirty="0">
                <a:solidFill>
                  <a:srgbClr val="000000"/>
                </a:solidFill>
                <a:effectLst/>
                <a:latin typeface="Helvetica Neue"/>
              </a:rPr>
              <a:t>হিসাবের হিসাবের কোড  নম্বর থাকবে</a:t>
            </a:r>
            <a:r>
              <a:rPr lang="en-US" sz="2800" dirty="0"/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64531927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</TotalTime>
  <Words>397</Words>
  <Application>Microsoft Office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Helvetica Neue</vt:lpstr>
      <vt:lpstr>Trebuchet MS</vt:lpstr>
      <vt:lpstr>Wingdings 3</vt:lpstr>
      <vt:lpstr>Facet</vt:lpstr>
      <vt:lpstr>PowerPoint Presentation</vt:lpstr>
      <vt:lpstr>শিক্ষক পরিচিতি</vt:lpstr>
      <vt:lpstr>পাঠ পরিচিতি</vt:lpstr>
      <vt:lpstr>নিচের ছবিগুলোর প্রতি লক্ষ্য করো ও এগুলো বলার চেষ্টা করো</vt:lpstr>
      <vt:lpstr>পাঠ শিরোনাম</vt:lpstr>
      <vt:lpstr>শিখন ফল</vt:lpstr>
      <vt:lpstr>হিসাবের ধারণা</vt:lpstr>
      <vt:lpstr>হিসাবের ছক</vt:lpstr>
      <vt:lpstr>T ছক এর বৈশিষ্ট্য</vt:lpstr>
      <vt:lpstr>চলমান জের ছক এর বৈশিষ্ট্য</vt:lpstr>
      <vt:lpstr>ডেবিট ক্রেডিট নির্ণয়</vt:lpstr>
      <vt:lpstr>নিচের বহুনির্বাচনী প্রশ্ন গুলোর উত্তর দাও</vt:lpstr>
      <vt:lpstr>মূল্যায়ন</vt:lpstr>
      <vt:lpstr>বাড়ির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 Nayeem</dc:creator>
  <cp:lastModifiedBy>Abu Nayeem</cp:lastModifiedBy>
  <cp:revision>18</cp:revision>
  <dcterms:created xsi:type="dcterms:W3CDTF">2020-12-27T07:03:19Z</dcterms:created>
  <dcterms:modified xsi:type="dcterms:W3CDTF">2020-12-28T18:55:40Z</dcterms:modified>
</cp:coreProperties>
</file>