
<file path=[Content_Types].xml><?xml version="1.0" encoding="utf-8"?>
<Types xmlns="http://schemas.openxmlformats.org/package/2006/content-types">
  <Default Extension="png" ContentType="image/png"/>
  <Default Extension="mp3" ContentType="audio/unknown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1" r:id="rId2"/>
    <p:sldId id="265" r:id="rId3"/>
    <p:sldId id="453" r:id="rId4"/>
    <p:sldId id="492" r:id="rId5"/>
    <p:sldId id="486" r:id="rId6"/>
    <p:sldId id="496" r:id="rId7"/>
    <p:sldId id="259" r:id="rId8"/>
    <p:sldId id="264" r:id="rId9"/>
    <p:sldId id="262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0" d="100"/>
          <a:sy n="70" d="100"/>
        </p:scale>
        <p:origin x="-648" y="-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1CFE77BD-96CB-4CB0-B250-A59C3C77010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FDCDA16A-5F07-48D4-9C7C-49DF36842E6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247CFC03-429C-4B41-849A-91DA6A8881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87584D-1D7A-4112-B09E-320F71849406}" type="datetimeFigureOut">
              <a:rPr lang="en-US" smtClean="0"/>
              <a:t>1/7/2021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B045AD5B-ECC0-4900-933F-1ACEE780D3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95E47217-F57E-4E78-A45A-4024CB8F05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719363-03F9-4178-8C00-393F07E6CB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90608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972F10E2-2DC0-4B3A-81AD-036D4974D1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360C1036-8761-4314-AF00-73BB6C40366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F046EDF3-4780-46E8-83FF-BCBFC4FC61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87584D-1D7A-4112-B09E-320F71849406}" type="datetimeFigureOut">
              <a:rPr lang="en-US" smtClean="0"/>
              <a:t>1/7/2021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7D3216AD-0406-4DE5-B582-4B8BCB9502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7843925C-4DCE-4FBE-92A2-E413BAD080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719363-03F9-4178-8C00-393F07E6CB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06525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xmlns="" id="{866FFCF4-C449-4065-AAA9-98F4AAE03E4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E4D5E680-C0F5-4BB8-892A-B3219B8D5BB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D0D0DFE2-D052-43C7-AE13-8F8160AE05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87584D-1D7A-4112-B09E-320F71849406}" type="datetimeFigureOut">
              <a:rPr lang="en-US" smtClean="0"/>
              <a:t>1/7/2021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FF010DF7-8682-45CD-95B7-A3FFC6698A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4F270003-2747-4994-8CB4-8F9C90F190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719363-03F9-4178-8C00-393F07E6CB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39141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E0A45F1-9D54-47B8-9D88-BB461D389C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417ED732-B389-4296-951E-57CEAC3F851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E0B4B5DF-3A2E-4C35-8CC2-6360257401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87584D-1D7A-4112-B09E-320F71849406}" type="datetimeFigureOut">
              <a:rPr lang="en-US" smtClean="0"/>
              <a:t>1/7/2021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21DA78D3-9C12-4B6F-B4B1-22E2E20B73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9B2B7C51-E1AE-4086-877F-558F6E3809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719363-03F9-4178-8C00-393F07E6CB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33411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0085B11-5E04-435D-8031-7F3E6E4CDE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24DF1807-1D04-4CAA-B104-00032C634B6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2993441F-D051-4290-A58F-BD9E8A7D89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87584D-1D7A-4112-B09E-320F71849406}" type="datetimeFigureOut">
              <a:rPr lang="en-US" smtClean="0"/>
              <a:t>1/7/2021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3AE16682-4944-4696-8556-B86B9E9800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95464120-748D-48B3-A24F-D4FEEEB6F3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719363-03F9-4178-8C00-393F07E6CB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03519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95440827-3B96-4338-83F0-7F5BFF411C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49A42903-0DB8-443E-9E1D-BDEA487D1A7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EE110231-1C44-4FE7-B0A8-E5568904AE3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C6DC9768-CBB6-45E8-A225-BAEE9E45AF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87584D-1D7A-4112-B09E-320F71849406}" type="datetimeFigureOut">
              <a:rPr lang="en-US" smtClean="0"/>
              <a:t>1/7/2021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78764FF5-802F-46AF-B4FC-2C6542BB0A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F978022D-3AFF-40ED-B86F-DA9822CF88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719363-03F9-4178-8C00-393F07E6CB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95408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3094A913-FB57-40AB-8E99-350FE13E05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C4A7A3EA-FA8F-48C0-8E7F-F3FCD755890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6B468FB4-B213-4C64-B3D2-FDDBB7374BC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D1297546-BEBD-4F9F-8A3D-3466875E942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5FE15D3C-19A4-4001-BDA2-36E71DE2908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5AAC1EBE-B249-4F44-9FA4-BB12EA1992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87584D-1D7A-4112-B09E-320F71849406}" type="datetimeFigureOut">
              <a:rPr lang="en-US" smtClean="0"/>
              <a:t>1/7/2021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C42189E1-3787-461B-80B4-C70EA45E2B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A498A466-55AB-40F3-AC8B-240AA62F5D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719363-03F9-4178-8C00-393F07E6CB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99534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BFA941C0-3FE6-47EB-8EA7-B71FEB10AE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DC6B9F09-2674-4B01-8E42-3B74A1C51C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87584D-1D7A-4112-B09E-320F71849406}" type="datetimeFigureOut">
              <a:rPr lang="en-US" smtClean="0"/>
              <a:t>1/7/2021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A2F65474-6666-41E9-9F92-1960AC0415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AFAEA859-272B-48C7-8ADA-6B71A54B6F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719363-03F9-4178-8C00-393F07E6CB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59973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CEB9281A-D272-4CC2-8C3B-368D3FA77A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87584D-1D7A-4112-B09E-320F71849406}" type="datetimeFigureOut">
              <a:rPr lang="en-US" smtClean="0"/>
              <a:t>1/7/2021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00F94237-F64C-4B4E-A429-55A57C0810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ADDBC811-EF3F-4409-8044-57C0A007D3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719363-03F9-4178-8C00-393F07E6CB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10782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2768B449-3861-47E5-A1CE-F42933700E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7FA17F00-EC93-4E97-A778-7F5DF5D3EAA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50D2E939-4C0A-4F4C-8F03-555329EFB81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BE198C6D-69E6-455E-B76E-6B822FE717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87584D-1D7A-4112-B09E-320F71849406}" type="datetimeFigureOut">
              <a:rPr lang="en-US" smtClean="0"/>
              <a:t>1/7/2021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CFA4A2C0-224A-4CF4-AA40-5516D364A7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C775D5C0-D15F-4B26-A80F-52EE1610FB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719363-03F9-4178-8C00-393F07E6CB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49414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C23B3942-F7FB-466D-A0BA-C103BC4D5C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70265BA5-F944-40EE-940F-1C3DE29AE96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C5837F0C-252F-480C-8D1B-C58CE8B9A14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81C40A80-940A-4289-AD91-61A35B3E82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87584D-1D7A-4112-B09E-320F71849406}" type="datetimeFigureOut">
              <a:rPr lang="en-US" smtClean="0"/>
              <a:t>1/7/2021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574C9625-D939-4D53-8FB8-5C0B383002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086F9B46-C05F-40C6-A943-4B724216A5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719363-03F9-4178-8C00-393F07E6CB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49072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BE6E8416-2E74-43F3-9F01-527C8E69C8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9B6406F1-38FD-4DCD-9E51-A7580792746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6E0A7187-FAAF-4707-BCBF-CE76FA89C4F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287584D-1D7A-4112-B09E-320F71849406}" type="datetimeFigureOut">
              <a:rPr lang="en-US" smtClean="0"/>
              <a:t>1/7/2021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F55AB68B-1CB6-4DE0-8912-2FC9B47F1D2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D2CF142F-3DAE-4C8D-88AE-99A594B83F9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E719363-03F9-4178-8C00-393F07E6CB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32104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10.png"/><Relationship Id="rId4" Type="http://schemas.openxmlformats.org/officeDocument/2006/relationships/image" Target="../media/image9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165F0603-B7C1-401D-9308-8ED43437C846}"/>
              </a:ext>
            </a:extLst>
          </p:cNvPr>
          <p:cNvSpPr/>
          <p:nvPr/>
        </p:nvSpPr>
        <p:spPr>
          <a:xfrm>
            <a:off x="2485796" y="3367060"/>
            <a:ext cx="6173486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72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Good  Morning </a:t>
            </a:r>
          </a:p>
        </p:txBody>
      </p:sp>
    </p:spTree>
    <p:extLst>
      <p:ext uri="{BB962C8B-B14F-4D97-AF65-F5344CB8AC3E}">
        <p14:creationId xmlns:p14="http://schemas.microsoft.com/office/powerpoint/2010/main" val="23045529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69E5A147-9F6E-4407-961F-8965605067F3}"/>
              </a:ext>
            </a:extLst>
          </p:cNvPr>
          <p:cNvSpPr txBox="1"/>
          <p:nvPr/>
        </p:nvSpPr>
        <p:spPr>
          <a:xfrm>
            <a:off x="4005796" y="326685"/>
            <a:ext cx="4361002" cy="1015663"/>
          </a:xfrm>
          <a:prstGeom prst="rect">
            <a:avLst/>
          </a:prstGeom>
          <a:pattFill prst="pct5">
            <a:fgClr>
              <a:schemeClr val="accent1"/>
            </a:fgClr>
            <a:bgClr>
              <a:schemeClr val="bg1"/>
            </a:bgClr>
          </a:pattFill>
          <a:ln w="3175">
            <a:solidFill>
              <a:srgbClr val="FF33CC"/>
            </a:solidFill>
          </a:ln>
        </p:spPr>
        <p:txBody>
          <a:bodyPr wrap="none" rtlCol="0">
            <a:spAutoFit/>
          </a:bodyPr>
          <a:lstStyle/>
          <a:p>
            <a:r>
              <a:rPr lang="en-US" sz="6000" b="1" dirty="0">
                <a:latin typeface="Times New Roman" pitchFamily="18" charset="0"/>
                <a:cs typeface="Times New Roman" pitchFamily="18" charset="0"/>
              </a:rPr>
              <a:t>Introduction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00159C14-F74F-4F9A-9C17-9BA54B2F37F4}"/>
              </a:ext>
            </a:extLst>
          </p:cNvPr>
          <p:cNvSpPr txBox="1"/>
          <p:nvPr/>
        </p:nvSpPr>
        <p:spPr>
          <a:xfrm>
            <a:off x="504551" y="2163472"/>
            <a:ext cx="6038833" cy="3170099"/>
          </a:xfrm>
          <a:prstGeom prst="rect">
            <a:avLst/>
          </a:prstGeom>
          <a:pattFill prst="pct10">
            <a:fgClr>
              <a:schemeClr val="accent1"/>
            </a:fgClr>
            <a:bgClr>
              <a:schemeClr val="bg1"/>
            </a:bgClr>
          </a:pattFill>
          <a:ln w="28575">
            <a:solidFill>
              <a:srgbClr val="FF33CC"/>
            </a:solidFill>
          </a:ln>
        </p:spPr>
        <p:txBody>
          <a:bodyPr wrap="none" rtlCol="0">
            <a:spAutoFit/>
          </a:bodyPr>
          <a:lstStyle/>
          <a:p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Mohammed </a:t>
            </a:r>
            <a:r>
              <a:rPr lang="en-US" sz="4000" b="1" dirty="0" err="1" smtClean="0">
                <a:latin typeface="Times New Roman" pitchFamily="18" charset="0"/>
                <a:cs typeface="Times New Roman" pitchFamily="18" charset="0"/>
              </a:rPr>
              <a:t>Hossain</a:t>
            </a:r>
            <a:endParaRPr lang="en-US" sz="4000" b="1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Assistant teacher</a:t>
            </a:r>
          </a:p>
          <a:p>
            <a:r>
              <a:rPr lang="en-US" sz="4000" b="1" dirty="0" err="1" smtClean="0">
                <a:latin typeface="Times New Roman" pitchFamily="18" charset="0"/>
                <a:cs typeface="Times New Roman" pitchFamily="18" charset="0"/>
              </a:rPr>
              <a:t>Monipur</a:t>
            </a:r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latin typeface="Times New Roman" pitchFamily="18" charset="0"/>
                <a:cs typeface="Times New Roman" pitchFamily="18" charset="0"/>
              </a:rPr>
              <a:t>gps</a:t>
            </a:r>
            <a:endParaRPr lang="en-US" sz="4000" b="1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4000" b="1" dirty="0" err="1" smtClean="0">
                <a:latin typeface="Times New Roman" pitchFamily="18" charset="0"/>
                <a:cs typeface="Times New Roman" pitchFamily="18" charset="0"/>
              </a:rPr>
              <a:t>Shahrasti</a:t>
            </a:r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4000" b="1" dirty="0" err="1" smtClean="0">
                <a:latin typeface="Times New Roman" pitchFamily="18" charset="0"/>
                <a:cs typeface="Times New Roman" pitchFamily="18" charset="0"/>
              </a:rPr>
              <a:t>Chandpur</a:t>
            </a:r>
            <a:endParaRPr lang="en-US" sz="4000" b="1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hossainmd603@gmail.com</a:t>
            </a:r>
            <a:endParaRPr lang="en-US" sz="4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4BEBE595-6094-465D-8CA8-D657F8B75DC9}"/>
              </a:ext>
            </a:extLst>
          </p:cNvPr>
          <p:cNvSpPr txBox="1"/>
          <p:nvPr/>
        </p:nvSpPr>
        <p:spPr>
          <a:xfrm>
            <a:off x="8129102" y="3086802"/>
            <a:ext cx="3664786" cy="1938992"/>
          </a:xfrm>
          <a:prstGeom prst="rect">
            <a:avLst/>
          </a:prstGeom>
          <a:pattFill prst="pct5">
            <a:fgClr>
              <a:schemeClr val="accent1"/>
            </a:fgClr>
            <a:bgClr>
              <a:schemeClr val="bg1"/>
            </a:bgClr>
          </a:pattFill>
          <a:ln w="28575">
            <a:solidFill>
              <a:srgbClr val="FF33CC"/>
            </a:solidFill>
          </a:ln>
        </p:spPr>
        <p:txBody>
          <a:bodyPr wrap="none" rtlCol="0">
            <a:spAutoFit/>
          </a:bodyPr>
          <a:lstStyle/>
          <a:p>
            <a:r>
              <a:rPr lang="en-US" sz="4000" b="1" dirty="0" err="1">
                <a:latin typeface="Times New Roman" pitchFamily="18" charset="0"/>
                <a:cs typeface="Times New Roman" pitchFamily="18" charset="0"/>
              </a:rPr>
              <a:t>Class:Play</a:t>
            </a:r>
            <a:endParaRPr lang="en-US" sz="4000" b="1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4000" b="1" dirty="0" err="1">
                <a:latin typeface="Times New Roman" pitchFamily="18" charset="0"/>
                <a:cs typeface="Times New Roman" pitchFamily="18" charset="0"/>
              </a:rPr>
              <a:t>Subject:English</a:t>
            </a:r>
            <a:endParaRPr lang="en-US" sz="4000" b="1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Time:40 mins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E2D837B5-2DFF-4D0F-B490-1883A27C3BB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4902" y="1509068"/>
            <a:ext cx="2411896" cy="62383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16291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3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3000"/>
                            </p:stCondLst>
                            <p:childTnLst>
                              <p:par>
                                <p:cTn id="18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5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ame 9"/>
          <p:cNvSpPr/>
          <p:nvPr/>
        </p:nvSpPr>
        <p:spPr>
          <a:xfrm>
            <a:off x="-3415" y="4215"/>
            <a:ext cx="12209930" cy="6866873"/>
          </a:xfrm>
          <a:prstGeom prst="frame">
            <a:avLst>
              <a:gd name="adj1" fmla="val 2578"/>
            </a:avLst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453961" y="352712"/>
            <a:ext cx="10991805" cy="83099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4800" b="1" dirty="0">
                <a:latin typeface="Century Gothic" pitchFamily="34" charset="0"/>
                <a:cs typeface="Times New Roman" pitchFamily="18" charset="0"/>
              </a:rPr>
              <a:t>What can you see in this picture?</a:t>
            </a:r>
          </a:p>
        </p:txBody>
      </p:sp>
      <p:sp>
        <p:nvSpPr>
          <p:cNvPr id="12" name="Rectangle 11"/>
          <p:cNvSpPr/>
          <p:nvPr/>
        </p:nvSpPr>
        <p:spPr>
          <a:xfrm>
            <a:off x="4121774" y="5513484"/>
            <a:ext cx="3650626" cy="83099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4800" b="1" dirty="0">
                <a:latin typeface="Century Gothic" pitchFamily="34" charset="0"/>
                <a:cs typeface="Times New Roman" pitchFamily="18" charset="0"/>
              </a:rPr>
              <a:t>Ant, Apple</a:t>
            </a: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4844" y="2568786"/>
            <a:ext cx="4392164" cy="185203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96" r="1670"/>
          <a:stretch/>
        </p:blipFill>
        <p:spPr>
          <a:xfrm>
            <a:off x="6991350" y="1976549"/>
            <a:ext cx="3505200" cy="3385626"/>
          </a:xfrm>
          <a:prstGeom prst="ellipse">
            <a:avLst/>
          </a:prstGeom>
          <a:ln w="63500" cap="rnd">
            <a:noFill/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8" name="TextBox 7"/>
          <p:cNvSpPr txBox="1"/>
          <p:nvPr/>
        </p:nvSpPr>
        <p:spPr>
          <a:xfrm>
            <a:off x="5512904" y="6625718"/>
            <a:ext cx="667909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>
                <a:latin typeface="Arial Narrow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8690109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Frame 13"/>
          <p:cNvSpPr/>
          <p:nvPr/>
        </p:nvSpPr>
        <p:spPr>
          <a:xfrm>
            <a:off x="-3415" y="4215"/>
            <a:ext cx="12209930" cy="6866873"/>
          </a:xfrm>
          <a:prstGeom prst="frame">
            <a:avLst>
              <a:gd name="adj1" fmla="val 2578"/>
            </a:avLst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10964361" y="198858"/>
            <a:ext cx="1057405" cy="40011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en-US" sz="20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</a:rPr>
              <a:t>W.C.W</a:t>
            </a:r>
            <a:endParaRPr lang="en-US" sz="2000" dirty="0"/>
          </a:p>
        </p:txBody>
      </p:sp>
      <p:sp>
        <p:nvSpPr>
          <p:cNvPr id="5" name="TextBox 4"/>
          <p:cNvSpPr txBox="1"/>
          <p:nvPr/>
        </p:nvSpPr>
        <p:spPr>
          <a:xfrm>
            <a:off x="8537587" y="674026"/>
            <a:ext cx="3335099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600" b="1" dirty="0">
                <a:solidFill>
                  <a:srgbClr val="FF0000"/>
                </a:solidFill>
                <a:latin typeface="Century Gothic" pitchFamily="34" charset="0"/>
              </a:rPr>
              <a:t>A</a:t>
            </a:r>
            <a:endParaRPr lang="en-US" sz="16600" b="1" dirty="0">
              <a:latin typeface="Century Gothic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762155" y="4067499"/>
            <a:ext cx="6714109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600" b="1" dirty="0">
                <a:solidFill>
                  <a:srgbClr val="FF0000"/>
                </a:solidFill>
                <a:latin typeface="Century Gothic" pitchFamily="34" charset="0"/>
              </a:rPr>
              <a:t>A</a:t>
            </a:r>
            <a:r>
              <a:rPr lang="en-US" sz="16600" b="1" dirty="0">
                <a:latin typeface="Century Gothic" pitchFamily="34" charset="0"/>
              </a:rPr>
              <a:t>pple</a:t>
            </a:r>
            <a:endParaRPr lang="en-US" sz="13800" b="1" dirty="0">
              <a:latin typeface="Century Gothic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12628" y="247513"/>
            <a:ext cx="6942915" cy="707886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4000" dirty="0">
                <a:latin typeface="Arial Narrow" pitchFamily="34" charset="0"/>
                <a:cs typeface="Nikosh" pitchFamily="2" charset="0"/>
              </a:rPr>
              <a:t>Look, listen and say. Trace in the air.</a:t>
            </a: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96" r="1670"/>
          <a:stretch/>
        </p:blipFill>
        <p:spPr>
          <a:xfrm>
            <a:off x="676820" y="1432920"/>
            <a:ext cx="4009571" cy="3872791"/>
          </a:xfrm>
          <a:prstGeom prst="ellipse">
            <a:avLst/>
          </a:prstGeom>
          <a:ln w="63500" cap="rnd">
            <a:noFill/>
          </a:ln>
          <a:effectLst/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9" name="TextBox 8"/>
          <p:cNvSpPr txBox="1"/>
          <p:nvPr/>
        </p:nvSpPr>
        <p:spPr>
          <a:xfrm>
            <a:off x="5512904" y="6625718"/>
            <a:ext cx="667909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>
                <a:latin typeface="Arial Narrow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61240118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3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Box 14"/>
          <p:cNvSpPr txBox="1"/>
          <p:nvPr/>
        </p:nvSpPr>
        <p:spPr>
          <a:xfrm>
            <a:off x="212628" y="247513"/>
            <a:ext cx="6942915" cy="707886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4000" dirty="0">
                <a:latin typeface="Arial Narrow" pitchFamily="34" charset="0"/>
                <a:cs typeface="Nikosh" pitchFamily="2" charset="0"/>
              </a:rPr>
              <a:t>Look, listen and say. Trace in the air.</a:t>
            </a:r>
          </a:p>
        </p:txBody>
      </p:sp>
      <p:sp>
        <p:nvSpPr>
          <p:cNvPr id="14" name="Frame 13"/>
          <p:cNvSpPr/>
          <p:nvPr/>
        </p:nvSpPr>
        <p:spPr>
          <a:xfrm>
            <a:off x="-3415" y="4215"/>
            <a:ext cx="12209930" cy="6866873"/>
          </a:xfrm>
          <a:prstGeom prst="frame">
            <a:avLst>
              <a:gd name="adj1" fmla="val 2578"/>
            </a:avLst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10964361" y="198858"/>
            <a:ext cx="1057405" cy="40011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en-US" sz="20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</a:rPr>
              <a:t>W.C.W</a:t>
            </a:r>
            <a:endParaRPr lang="en-US" sz="2000" dirty="0"/>
          </a:p>
        </p:txBody>
      </p:sp>
      <p:sp>
        <p:nvSpPr>
          <p:cNvPr id="5" name="TextBox 4"/>
          <p:cNvSpPr txBox="1"/>
          <p:nvPr/>
        </p:nvSpPr>
        <p:spPr>
          <a:xfrm>
            <a:off x="8537587" y="674026"/>
            <a:ext cx="3335099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600" b="1" dirty="0">
                <a:solidFill>
                  <a:srgbClr val="FF0000"/>
                </a:solidFill>
                <a:latin typeface="Century Gothic" pitchFamily="34" charset="0"/>
              </a:rPr>
              <a:t>A</a:t>
            </a:r>
            <a:endParaRPr lang="en-US" sz="16600" b="1" dirty="0">
              <a:latin typeface="Century Gothic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7790708" y="4067499"/>
            <a:ext cx="3872772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600" b="1" dirty="0">
                <a:solidFill>
                  <a:srgbClr val="FF0000"/>
                </a:solidFill>
                <a:latin typeface="Century Gothic" pitchFamily="34" charset="0"/>
              </a:rPr>
              <a:t>A</a:t>
            </a:r>
            <a:r>
              <a:rPr lang="en-US" sz="16600" b="1" dirty="0">
                <a:latin typeface="Century Gothic" pitchFamily="34" charset="0"/>
              </a:rPr>
              <a:t>nt</a:t>
            </a:r>
            <a:endParaRPr lang="en-US" sz="13800" b="1" dirty="0">
              <a:latin typeface="Century Gothic" pitchFamily="34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4865" y="1965569"/>
            <a:ext cx="7454842" cy="314346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5512904" y="6625718"/>
            <a:ext cx="667909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>
                <a:latin typeface="Arial Narrow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56332886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3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Frame 13"/>
          <p:cNvSpPr/>
          <p:nvPr/>
        </p:nvSpPr>
        <p:spPr>
          <a:xfrm>
            <a:off x="-3415" y="4215"/>
            <a:ext cx="12209930" cy="6866873"/>
          </a:xfrm>
          <a:prstGeom prst="frame">
            <a:avLst>
              <a:gd name="adj1" fmla="val 2578"/>
            </a:avLst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10964361" y="198858"/>
            <a:ext cx="1057405" cy="40011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en-US" sz="20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</a:rPr>
              <a:t>W.C.W</a:t>
            </a:r>
            <a:endParaRPr lang="en-US" sz="2000" dirty="0"/>
          </a:p>
        </p:txBody>
      </p:sp>
      <p:sp>
        <p:nvSpPr>
          <p:cNvPr id="5" name="TextBox 4"/>
          <p:cNvSpPr txBox="1"/>
          <p:nvPr/>
        </p:nvSpPr>
        <p:spPr>
          <a:xfrm>
            <a:off x="7572375" y="674026"/>
            <a:ext cx="4300311" cy="31547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9900" b="1" dirty="0">
                <a:solidFill>
                  <a:srgbClr val="FF0000"/>
                </a:solidFill>
                <a:latin typeface="Century Gothic" pitchFamily="34" charset="0"/>
              </a:rPr>
              <a:t>A</a:t>
            </a:r>
            <a:endParaRPr lang="en-US" sz="19900" b="1" dirty="0">
              <a:latin typeface="Century Gothic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305549" y="3067374"/>
            <a:ext cx="5886451" cy="31547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9900" b="1" dirty="0">
                <a:solidFill>
                  <a:srgbClr val="FF0000"/>
                </a:solidFill>
                <a:latin typeface="Century Gothic" pitchFamily="34" charset="0"/>
              </a:rPr>
              <a:t>A</a:t>
            </a:r>
            <a:r>
              <a:rPr lang="en-US" sz="19900" b="1" dirty="0">
                <a:latin typeface="Century Gothic" pitchFamily="34" charset="0"/>
              </a:rPr>
              <a:t>rm</a:t>
            </a:r>
            <a:endParaRPr lang="en-US" sz="16600" b="1" dirty="0">
              <a:latin typeface="Century Gothic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12628" y="247513"/>
            <a:ext cx="6942915" cy="707886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4000" dirty="0">
                <a:latin typeface="Arial Narrow" pitchFamily="34" charset="0"/>
                <a:cs typeface="Nikosh" pitchFamily="2" charset="0"/>
              </a:rPr>
              <a:t>Look, listen and say. Trace in the air.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5837" y="1285875"/>
            <a:ext cx="4448175" cy="531495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5512904" y="6625718"/>
            <a:ext cx="667909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>
                <a:latin typeface="Arial Narrow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72434694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3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232A7998-06BD-40CC-BB17-9E5300119F3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44348" y="1351722"/>
            <a:ext cx="4147930" cy="46250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64510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4BA26AC0-D31D-4512-94B0-DB381B737DE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3550" y="1858618"/>
            <a:ext cx="2156792" cy="2156792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A99DFA4A-6793-4A60-9325-6372ACE1A18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41738" y="3679341"/>
            <a:ext cx="1724025" cy="265747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F20E7D68-8492-41EF-B7F8-356E1BAFFAF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88873" y="1858618"/>
            <a:ext cx="1952625" cy="2343150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E852A990-446F-4841-8558-E704D214C14E}"/>
              </a:ext>
            </a:extLst>
          </p:cNvPr>
          <p:cNvSpPr/>
          <p:nvPr/>
        </p:nvSpPr>
        <p:spPr>
          <a:xfrm>
            <a:off x="2826237" y="3679341"/>
            <a:ext cx="2156792" cy="215679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239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</a:rPr>
              <a:t>A</a:t>
            </a: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xmlns="" id="{B967F75B-B310-4AF6-8EEF-88EA27758BEF}"/>
              </a:ext>
            </a:extLst>
          </p:cNvPr>
          <p:cNvSpPr/>
          <p:nvPr/>
        </p:nvSpPr>
        <p:spPr>
          <a:xfrm>
            <a:off x="4518991" y="384313"/>
            <a:ext cx="3286539" cy="848139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i="1" dirty="0">
                <a:solidFill>
                  <a:schemeClr val="accent5">
                    <a:lumMod val="50000"/>
                  </a:schemeClr>
                </a:solidFill>
              </a:rPr>
              <a:t>Find The Letter</a:t>
            </a:r>
          </a:p>
        </p:txBody>
      </p:sp>
    </p:spTree>
    <p:extLst>
      <p:ext uri="{BB962C8B-B14F-4D97-AF65-F5344CB8AC3E}">
        <p14:creationId xmlns:p14="http://schemas.microsoft.com/office/powerpoint/2010/main" val="7730635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1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64C6505D-0CE8-4988-AE02-3CD5B4D6347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58888" y="1020417"/>
            <a:ext cx="7818782" cy="4359965"/>
          </a:xfrm>
          <a:prstGeom prst="rect">
            <a:avLst/>
          </a:prstGeom>
        </p:spPr>
      </p:pic>
      <p:pic>
        <p:nvPicPr>
          <p:cNvPr id="4" name="Goodbye song">
            <a:hlinkClick r:id="" action="ppaction://media"/>
            <a:extLst>
              <a:ext uri="{FF2B5EF4-FFF2-40B4-BE49-F238E27FC236}">
                <a16:creationId xmlns:a16="http://schemas.microsoft.com/office/drawing/2014/main" xmlns="" id="{62FE255D-BBD8-4AAF-BB3B-EFB8B9BBC70B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5486400" y="5075582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16249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7872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77</TotalTime>
  <Words>78</Words>
  <Application>Microsoft Office PowerPoint</Application>
  <PresentationFormat>Custom</PresentationFormat>
  <Paragraphs>30</Paragraphs>
  <Slides>9</Slides>
  <Notes>0</Notes>
  <HiddenSlides>0</HiddenSlides>
  <MMClips>1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Smart  View</dc:creator>
  <cp:lastModifiedBy>COMPUTER GARDEN</cp:lastModifiedBy>
  <cp:revision>15</cp:revision>
  <dcterms:created xsi:type="dcterms:W3CDTF">2019-01-24T04:08:59Z</dcterms:created>
  <dcterms:modified xsi:type="dcterms:W3CDTF">2021-01-07T14:05:12Z</dcterms:modified>
</cp:coreProperties>
</file>