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72" r:id="rId3"/>
    <p:sldId id="257" r:id="rId4"/>
    <p:sldId id="258" r:id="rId5"/>
    <p:sldId id="259" r:id="rId6"/>
    <p:sldId id="261" r:id="rId7"/>
    <p:sldId id="262" r:id="rId8"/>
    <p:sldId id="266" r:id="rId9"/>
    <p:sldId id="260" r:id="rId10"/>
    <p:sldId id="264" r:id="rId11"/>
    <p:sldId id="265" r:id="rId12"/>
    <p:sldId id="267" r:id="rId13"/>
    <p:sldId id="268" r:id="rId14"/>
    <p:sldId id="269" r:id="rId15"/>
    <p:sldId id="270" r:id="rId16"/>
    <p:sldId id="271" r:id="rId17"/>
    <p:sldId id="274" r:id="rId18"/>
    <p:sldId id="275" r:id="rId19"/>
    <p:sldId id="273"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C7CD2-1779-43FB-B0AB-F7D742C5FC16}" type="datetimeFigureOut">
              <a:rPr lang="en-US" smtClean="0"/>
              <a:t>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DA12C-0756-448D-B9D1-DF4571B7F224}" type="slidenum">
              <a:rPr lang="en-US" smtClean="0"/>
              <a:t>‹#›</a:t>
            </a:fld>
            <a:endParaRPr lang="en-US"/>
          </a:p>
        </p:txBody>
      </p:sp>
    </p:spTree>
    <p:extLst>
      <p:ext uri="{BB962C8B-B14F-4D97-AF65-F5344CB8AC3E}">
        <p14:creationId xmlns:p14="http://schemas.microsoft.com/office/powerpoint/2010/main" val="183059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DA12C-0756-448D-B9D1-DF4571B7F224}" type="slidenum">
              <a:rPr lang="en-US" smtClean="0"/>
              <a:t>6</a:t>
            </a:fld>
            <a:endParaRPr lang="en-US"/>
          </a:p>
        </p:txBody>
      </p:sp>
    </p:spTree>
    <p:extLst>
      <p:ext uri="{BB962C8B-B14F-4D97-AF65-F5344CB8AC3E}">
        <p14:creationId xmlns:p14="http://schemas.microsoft.com/office/powerpoint/2010/main" val="411632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DA12C-0756-448D-B9D1-DF4571B7F224}" type="slidenum">
              <a:rPr lang="en-US" smtClean="0"/>
              <a:t>9</a:t>
            </a:fld>
            <a:endParaRPr lang="en-US"/>
          </a:p>
        </p:txBody>
      </p:sp>
    </p:spTree>
    <p:extLst>
      <p:ext uri="{BB962C8B-B14F-4D97-AF65-F5344CB8AC3E}">
        <p14:creationId xmlns:p14="http://schemas.microsoft.com/office/powerpoint/2010/main" val="151046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17ED29-03CA-40FD-8699-A1CD49522C72}"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369C5-8FF4-4EC8-AA35-25FCEB8A54DE}" type="slidenum">
              <a:rPr lang="en-US" smtClean="0"/>
              <a:t>‹#›</a:t>
            </a:fld>
            <a:endParaRPr lang="en-US"/>
          </a:p>
        </p:txBody>
      </p:sp>
    </p:spTree>
    <p:extLst>
      <p:ext uri="{BB962C8B-B14F-4D97-AF65-F5344CB8AC3E}">
        <p14:creationId xmlns:p14="http://schemas.microsoft.com/office/powerpoint/2010/main" val="391006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7ED29-03CA-40FD-8699-A1CD49522C72}"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369C5-8FF4-4EC8-AA35-25FCEB8A54DE}" type="slidenum">
              <a:rPr lang="en-US" smtClean="0"/>
              <a:t>‹#›</a:t>
            </a:fld>
            <a:endParaRPr lang="en-US"/>
          </a:p>
        </p:txBody>
      </p:sp>
    </p:spTree>
    <p:extLst>
      <p:ext uri="{BB962C8B-B14F-4D97-AF65-F5344CB8AC3E}">
        <p14:creationId xmlns:p14="http://schemas.microsoft.com/office/powerpoint/2010/main" val="32616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7ED29-03CA-40FD-8699-A1CD49522C72}"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369C5-8FF4-4EC8-AA35-25FCEB8A54DE}" type="slidenum">
              <a:rPr lang="en-US" smtClean="0"/>
              <a:t>‹#›</a:t>
            </a:fld>
            <a:endParaRPr lang="en-US"/>
          </a:p>
        </p:txBody>
      </p:sp>
    </p:spTree>
    <p:extLst>
      <p:ext uri="{BB962C8B-B14F-4D97-AF65-F5344CB8AC3E}">
        <p14:creationId xmlns:p14="http://schemas.microsoft.com/office/powerpoint/2010/main" val="349276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7ED29-03CA-40FD-8699-A1CD49522C72}"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369C5-8FF4-4EC8-AA35-25FCEB8A54DE}" type="slidenum">
              <a:rPr lang="en-US" smtClean="0"/>
              <a:t>‹#›</a:t>
            </a:fld>
            <a:endParaRPr lang="en-US"/>
          </a:p>
        </p:txBody>
      </p:sp>
    </p:spTree>
    <p:extLst>
      <p:ext uri="{BB962C8B-B14F-4D97-AF65-F5344CB8AC3E}">
        <p14:creationId xmlns:p14="http://schemas.microsoft.com/office/powerpoint/2010/main" val="55710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7ED29-03CA-40FD-8699-A1CD49522C72}"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369C5-8FF4-4EC8-AA35-25FCEB8A54DE}" type="slidenum">
              <a:rPr lang="en-US" smtClean="0"/>
              <a:t>‹#›</a:t>
            </a:fld>
            <a:endParaRPr lang="en-US"/>
          </a:p>
        </p:txBody>
      </p:sp>
    </p:spTree>
    <p:extLst>
      <p:ext uri="{BB962C8B-B14F-4D97-AF65-F5344CB8AC3E}">
        <p14:creationId xmlns:p14="http://schemas.microsoft.com/office/powerpoint/2010/main" val="401096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17ED29-03CA-40FD-8699-A1CD49522C72}"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369C5-8FF4-4EC8-AA35-25FCEB8A54DE}" type="slidenum">
              <a:rPr lang="en-US" smtClean="0"/>
              <a:t>‹#›</a:t>
            </a:fld>
            <a:endParaRPr lang="en-US"/>
          </a:p>
        </p:txBody>
      </p:sp>
    </p:spTree>
    <p:extLst>
      <p:ext uri="{BB962C8B-B14F-4D97-AF65-F5344CB8AC3E}">
        <p14:creationId xmlns:p14="http://schemas.microsoft.com/office/powerpoint/2010/main" val="214810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17ED29-03CA-40FD-8699-A1CD49522C72}"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369C5-8FF4-4EC8-AA35-25FCEB8A54DE}" type="slidenum">
              <a:rPr lang="en-US" smtClean="0"/>
              <a:t>‹#›</a:t>
            </a:fld>
            <a:endParaRPr lang="en-US"/>
          </a:p>
        </p:txBody>
      </p:sp>
    </p:spTree>
    <p:extLst>
      <p:ext uri="{BB962C8B-B14F-4D97-AF65-F5344CB8AC3E}">
        <p14:creationId xmlns:p14="http://schemas.microsoft.com/office/powerpoint/2010/main" val="376973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17ED29-03CA-40FD-8699-A1CD49522C72}"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369C5-8FF4-4EC8-AA35-25FCEB8A54DE}" type="slidenum">
              <a:rPr lang="en-US" smtClean="0"/>
              <a:t>‹#›</a:t>
            </a:fld>
            <a:endParaRPr lang="en-US"/>
          </a:p>
        </p:txBody>
      </p:sp>
    </p:spTree>
    <p:extLst>
      <p:ext uri="{BB962C8B-B14F-4D97-AF65-F5344CB8AC3E}">
        <p14:creationId xmlns:p14="http://schemas.microsoft.com/office/powerpoint/2010/main" val="146388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7ED29-03CA-40FD-8699-A1CD49522C72}"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369C5-8FF4-4EC8-AA35-25FCEB8A54DE}" type="slidenum">
              <a:rPr lang="en-US" smtClean="0"/>
              <a:t>‹#›</a:t>
            </a:fld>
            <a:endParaRPr lang="en-US"/>
          </a:p>
        </p:txBody>
      </p:sp>
    </p:spTree>
    <p:extLst>
      <p:ext uri="{BB962C8B-B14F-4D97-AF65-F5344CB8AC3E}">
        <p14:creationId xmlns:p14="http://schemas.microsoft.com/office/powerpoint/2010/main" val="6036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7ED29-03CA-40FD-8699-A1CD49522C72}"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369C5-8FF4-4EC8-AA35-25FCEB8A54DE}" type="slidenum">
              <a:rPr lang="en-US" smtClean="0"/>
              <a:t>‹#›</a:t>
            </a:fld>
            <a:endParaRPr lang="en-US"/>
          </a:p>
        </p:txBody>
      </p:sp>
    </p:spTree>
    <p:extLst>
      <p:ext uri="{BB962C8B-B14F-4D97-AF65-F5344CB8AC3E}">
        <p14:creationId xmlns:p14="http://schemas.microsoft.com/office/powerpoint/2010/main" val="352598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7ED29-03CA-40FD-8699-A1CD49522C72}"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369C5-8FF4-4EC8-AA35-25FCEB8A54DE}" type="slidenum">
              <a:rPr lang="en-US" smtClean="0"/>
              <a:t>‹#›</a:t>
            </a:fld>
            <a:endParaRPr lang="en-US"/>
          </a:p>
        </p:txBody>
      </p:sp>
    </p:spTree>
    <p:extLst>
      <p:ext uri="{BB962C8B-B14F-4D97-AF65-F5344CB8AC3E}">
        <p14:creationId xmlns:p14="http://schemas.microsoft.com/office/powerpoint/2010/main" val="24045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7ED29-03CA-40FD-8699-A1CD49522C72}" type="datetimeFigureOut">
              <a:rPr lang="en-US" smtClean="0"/>
              <a:t>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369C5-8FF4-4EC8-AA35-25FCEB8A54DE}" type="slidenum">
              <a:rPr lang="en-US" smtClean="0"/>
              <a:t>‹#›</a:t>
            </a:fld>
            <a:endParaRPr lang="en-US"/>
          </a:p>
        </p:txBody>
      </p:sp>
    </p:spTree>
    <p:extLst>
      <p:ext uri="{BB962C8B-B14F-4D97-AF65-F5344CB8AC3E}">
        <p14:creationId xmlns:p14="http://schemas.microsoft.com/office/powerpoint/2010/main" val="3020829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7.jpe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l="5143" t="66043" r="5909" b="14681"/>
          <a:stretch>
            <a:fillRect/>
          </a:stretch>
        </p:blipFill>
        <p:spPr>
          <a:xfrm>
            <a:off x="689548" y="4444584"/>
            <a:ext cx="10556334" cy="1550504"/>
          </a:xfrm>
          <a:custGeom>
            <a:avLst/>
            <a:gdLst/>
            <a:ahLst/>
            <a:cxnLst/>
            <a:rect l="l" t="t" r="r" b="b"/>
            <a:pathLst>
              <a:path w="9280117" h="651570">
                <a:moveTo>
                  <a:pt x="2872907" y="514871"/>
                </a:moveTo>
                <a:cubicBezTo>
                  <a:pt x="2887675" y="514871"/>
                  <a:pt x="2900508" y="519832"/>
                  <a:pt x="2911405" y="529752"/>
                </a:cubicBezTo>
                <a:cubicBezTo>
                  <a:pt x="2922302" y="539673"/>
                  <a:pt x="2927750" y="551902"/>
                  <a:pt x="2927750" y="566440"/>
                </a:cubicBezTo>
                <a:cubicBezTo>
                  <a:pt x="2927750" y="581063"/>
                  <a:pt x="2922327" y="593314"/>
                  <a:pt x="2911482" y="603192"/>
                </a:cubicBezTo>
                <a:cubicBezTo>
                  <a:pt x="2900636" y="613070"/>
                  <a:pt x="2887778" y="618009"/>
                  <a:pt x="2872907" y="618009"/>
                </a:cubicBezTo>
                <a:cubicBezTo>
                  <a:pt x="2857252" y="618009"/>
                  <a:pt x="2844335" y="613083"/>
                  <a:pt x="2834154" y="603231"/>
                </a:cubicBezTo>
                <a:cubicBezTo>
                  <a:pt x="2823973" y="593378"/>
                  <a:pt x="2818883" y="581115"/>
                  <a:pt x="2818883" y="566440"/>
                </a:cubicBezTo>
                <a:cubicBezTo>
                  <a:pt x="2818883" y="551851"/>
                  <a:pt x="2823997" y="539609"/>
                  <a:pt x="2834224" y="529714"/>
                </a:cubicBezTo>
                <a:cubicBezTo>
                  <a:pt x="2844452" y="519819"/>
                  <a:pt x="2857346" y="514871"/>
                  <a:pt x="2872907" y="514871"/>
                </a:cubicBezTo>
                <a:close/>
                <a:moveTo>
                  <a:pt x="7669695" y="408459"/>
                </a:moveTo>
                <a:lnTo>
                  <a:pt x="7567543" y="464236"/>
                </a:lnTo>
                <a:lnTo>
                  <a:pt x="7610887" y="493919"/>
                </a:lnTo>
                <a:lnTo>
                  <a:pt x="7614942" y="485186"/>
                </a:lnTo>
                <a:cubicBezTo>
                  <a:pt x="7617765" y="485186"/>
                  <a:pt x="7621409" y="491176"/>
                  <a:pt x="7625877" y="503156"/>
                </a:cubicBezTo>
                <a:lnTo>
                  <a:pt x="7625071" y="503156"/>
                </a:lnTo>
                <a:lnTo>
                  <a:pt x="7648963" y="508668"/>
                </a:lnTo>
                <a:lnTo>
                  <a:pt x="7669453" y="539761"/>
                </a:lnTo>
                <a:close/>
                <a:moveTo>
                  <a:pt x="3692801" y="314760"/>
                </a:moveTo>
                <a:cubicBezTo>
                  <a:pt x="3677257" y="327985"/>
                  <a:pt x="3659362" y="340564"/>
                  <a:pt x="3639116" y="352497"/>
                </a:cubicBezTo>
                <a:cubicBezTo>
                  <a:pt x="3618869" y="364430"/>
                  <a:pt x="3596894" y="375291"/>
                  <a:pt x="3573190" y="385079"/>
                </a:cubicBezTo>
                <a:cubicBezTo>
                  <a:pt x="3595624" y="391901"/>
                  <a:pt x="3618665" y="405513"/>
                  <a:pt x="3642313" y="425917"/>
                </a:cubicBezTo>
                <a:cubicBezTo>
                  <a:pt x="3665962" y="446322"/>
                  <a:pt x="3682812" y="472029"/>
                  <a:pt x="3692865" y="503041"/>
                </a:cubicBezTo>
                <a:close/>
                <a:moveTo>
                  <a:pt x="6871472" y="314556"/>
                </a:moveTo>
                <a:cubicBezTo>
                  <a:pt x="6855860" y="327780"/>
                  <a:pt x="6837888" y="340366"/>
                  <a:pt x="6817556" y="352312"/>
                </a:cubicBezTo>
                <a:cubicBezTo>
                  <a:pt x="6797225" y="364257"/>
                  <a:pt x="6775182" y="375112"/>
                  <a:pt x="6751426" y="384875"/>
                </a:cubicBezTo>
                <a:cubicBezTo>
                  <a:pt x="6773928" y="391696"/>
                  <a:pt x="6797035" y="405309"/>
                  <a:pt x="6820747" y="425713"/>
                </a:cubicBezTo>
                <a:cubicBezTo>
                  <a:pt x="6844460" y="446117"/>
                  <a:pt x="6861368" y="471825"/>
                  <a:pt x="6871472" y="502836"/>
                </a:cubicBezTo>
                <a:close/>
                <a:moveTo>
                  <a:pt x="5671323" y="314556"/>
                </a:moveTo>
                <a:cubicBezTo>
                  <a:pt x="5655710" y="327780"/>
                  <a:pt x="5637738" y="340366"/>
                  <a:pt x="5617407" y="352312"/>
                </a:cubicBezTo>
                <a:cubicBezTo>
                  <a:pt x="5597075" y="364257"/>
                  <a:pt x="5575032" y="375112"/>
                  <a:pt x="5551276" y="384875"/>
                </a:cubicBezTo>
                <a:cubicBezTo>
                  <a:pt x="5573778" y="391696"/>
                  <a:pt x="5596886" y="405309"/>
                  <a:pt x="5620598" y="425713"/>
                </a:cubicBezTo>
                <a:cubicBezTo>
                  <a:pt x="5644311" y="446117"/>
                  <a:pt x="5661218" y="471825"/>
                  <a:pt x="5671323" y="502836"/>
                </a:cubicBezTo>
                <a:close/>
                <a:moveTo>
                  <a:pt x="8963637" y="232470"/>
                </a:moveTo>
                <a:lnTo>
                  <a:pt x="8973412" y="233894"/>
                </a:lnTo>
                <a:cubicBezTo>
                  <a:pt x="8982243" y="235970"/>
                  <a:pt x="8991240" y="239645"/>
                  <a:pt x="9000401" y="244921"/>
                </a:cubicBezTo>
                <a:cubicBezTo>
                  <a:pt x="9018725" y="255473"/>
                  <a:pt x="9034587" y="267450"/>
                  <a:pt x="9047986" y="280854"/>
                </a:cubicBezTo>
                <a:cubicBezTo>
                  <a:pt x="9061386" y="294258"/>
                  <a:pt x="9071921" y="309484"/>
                  <a:pt x="9079590" y="326533"/>
                </a:cubicBezTo>
                <a:cubicBezTo>
                  <a:pt x="9087260" y="343582"/>
                  <a:pt x="9091095" y="362492"/>
                  <a:pt x="9091095" y="383263"/>
                </a:cubicBezTo>
                <a:cubicBezTo>
                  <a:pt x="9091095" y="392028"/>
                  <a:pt x="9090276" y="400836"/>
                  <a:pt x="9088639" y="409687"/>
                </a:cubicBezTo>
                <a:cubicBezTo>
                  <a:pt x="9103007" y="420499"/>
                  <a:pt x="9114993" y="432116"/>
                  <a:pt x="9124598" y="444540"/>
                </a:cubicBezTo>
                <a:cubicBezTo>
                  <a:pt x="9134203" y="456963"/>
                  <a:pt x="9137770" y="468333"/>
                  <a:pt x="9135297" y="478650"/>
                </a:cubicBezTo>
                <a:lnTo>
                  <a:pt x="9135297" y="232470"/>
                </a:lnTo>
                <a:close/>
                <a:moveTo>
                  <a:pt x="7548127" y="232470"/>
                </a:moveTo>
                <a:cubicBezTo>
                  <a:pt x="7550089" y="232470"/>
                  <a:pt x="7551011" y="232685"/>
                  <a:pt x="7550897" y="233116"/>
                </a:cubicBezTo>
                <a:cubicBezTo>
                  <a:pt x="7550781" y="233547"/>
                  <a:pt x="7550723" y="234900"/>
                  <a:pt x="7550723" y="237177"/>
                </a:cubicBezTo>
                <a:cubicBezTo>
                  <a:pt x="7550723" y="245132"/>
                  <a:pt x="7553386" y="253735"/>
                  <a:pt x="7558711" y="262987"/>
                </a:cubicBezTo>
                <a:cubicBezTo>
                  <a:pt x="7564036" y="272238"/>
                  <a:pt x="7571101" y="281166"/>
                  <a:pt x="7579904" y="289769"/>
                </a:cubicBezTo>
                <a:cubicBezTo>
                  <a:pt x="7588708" y="298372"/>
                  <a:pt x="7597851" y="305298"/>
                  <a:pt x="7607332" y="310546"/>
                </a:cubicBezTo>
                <a:cubicBezTo>
                  <a:pt x="7616814" y="315794"/>
                  <a:pt x="7625647" y="318418"/>
                  <a:pt x="7633833" y="318418"/>
                </a:cubicBezTo>
                <a:cubicBezTo>
                  <a:pt x="7639059" y="318418"/>
                  <a:pt x="7644533" y="317497"/>
                  <a:pt x="7650255" y="315656"/>
                </a:cubicBezTo>
                <a:cubicBezTo>
                  <a:pt x="7655977" y="313814"/>
                  <a:pt x="7661225" y="311177"/>
                  <a:pt x="7665999" y="307745"/>
                </a:cubicBezTo>
                <a:cubicBezTo>
                  <a:pt x="7670775" y="304313"/>
                  <a:pt x="7674720" y="300133"/>
                  <a:pt x="7677836" y="295205"/>
                </a:cubicBezTo>
                <a:cubicBezTo>
                  <a:pt x="7680953" y="290276"/>
                  <a:pt x="7682511" y="284627"/>
                  <a:pt x="7682511" y="278258"/>
                </a:cubicBezTo>
                <a:lnTo>
                  <a:pt x="7682511" y="271019"/>
                </a:lnTo>
                <a:cubicBezTo>
                  <a:pt x="7682511" y="261938"/>
                  <a:pt x="7681051" y="255140"/>
                  <a:pt x="7678131" y="250625"/>
                </a:cubicBezTo>
                <a:cubicBezTo>
                  <a:pt x="7676671" y="248368"/>
                  <a:pt x="7674637" y="245572"/>
                  <a:pt x="7672029" y="242237"/>
                </a:cubicBezTo>
                <a:lnTo>
                  <a:pt x="7664005" y="232470"/>
                </a:lnTo>
                <a:close/>
                <a:moveTo>
                  <a:pt x="5121487" y="232470"/>
                </a:moveTo>
                <a:cubicBezTo>
                  <a:pt x="5141849" y="233570"/>
                  <a:pt x="5159727" y="243015"/>
                  <a:pt x="5175122" y="260806"/>
                </a:cubicBezTo>
                <a:cubicBezTo>
                  <a:pt x="5182820" y="269701"/>
                  <a:pt x="5188718" y="278835"/>
                  <a:pt x="5192818" y="288207"/>
                </a:cubicBezTo>
                <a:lnTo>
                  <a:pt x="5198010" y="309886"/>
                </a:lnTo>
                <a:lnTo>
                  <a:pt x="5209495" y="300065"/>
                </a:lnTo>
                <a:cubicBezTo>
                  <a:pt x="5215762" y="295384"/>
                  <a:pt x="5223295" y="293043"/>
                  <a:pt x="5232094" y="293043"/>
                </a:cubicBezTo>
                <a:cubicBezTo>
                  <a:pt x="5240775" y="293043"/>
                  <a:pt x="5249461" y="295827"/>
                  <a:pt x="5258154" y="301395"/>
                </a:cubicBezTo>
                <a:cubicBezTo>
                  <a:pt x="5266847" y="306963"/>
                  <a:pt x="5274864" y="313132"/>
                  <a:pt x="5282205" y="319902"/>
                </a:cubicBezTo>
                <a:cubicBezTo>
                  <a:pt x="5289547" y="326672"/>
                  <a:pt x="5296626" y="334303"/>
                  <a:pt x="5303443" y="342796"/>
                </a:cubicBezTo>
                <a:lnTo>
                  <a:pt x="5304178" y="344311"/>
                </a:lnTo>
                <a:lnTo>
                  <a:pt x="5304089" y="232470"/>
                </a:lnTo>
                <a:close/>
                <a:moveTo>
                  <a:pt x="4521413" y="232470"/>
                </a:moveTo>
                <a:cubicBezTo>
                  <a:pt x="4541774" y="233570"/>
                  <a:pt x="4559652" y="243015"/>
                  <a:pt x="4575047" y="260806"/>
                </a:cubicBezTo>
                <a:cubicBezTo>
                  <a:pt x="4582745" y="269701"/>
                  <a:pt x="4588643" y="278835"/>
                  <a:pt x="4592743" y="288207"/>
                </a:cubicBezTo>
                <a:lnTo>
                  <a:pt x="4597936" y="309886"/>
                </a:lnTo>
                <a:lnTo>
                  <a:pt x="4609420" y="300065"/>
                </a:lnTo>
                <a:cubicBezTo>
                  <a:pt x="4615687" y="295384"/>
                  <a:pt x="4623220" y="293043"/>
                  <a:pt x="4632020" y="293043"/>
                </a:cubicBezTo>
                <a:cubicBezTo>
                  <a:pt x="4640700" y="293043"/>
                  <a:pt x="4649386" y="295827"/>
                  <a:pt x="4658079" y="301395"/>
                </a:cubicBezTo>
                <a:cubicBezTo>
                  <a:pt x="4666772" y="306963"/>
                  <a:pt x="4674789" y="313132"/>
                  <a:pt x="4682131" y="319902"/>
                </a:cubicBezTo>
                <a:cubicBezTo>
                  <a:pt x="4689472" y="326672"/>
                  <a:pt x="4696551" y="334303"/>
                  <a:pt x="4703368" y="342796"/>
                </a:cubicBezTo>
                <a:lnTo>
                  <a:pt x="4704103" y="344311"/>
                </a:lnTo>
                <a:lnTo>
                  <a:pt x="4704014" y="232470"/>
                </a:lnTo>
                <a:close/>
                <a:moveTo>
                  <a:pt x="2848090" y="232470"/>
                </a:moveTo>
                <a:lnTo>
                  <a:pt x="2855513" y="234760"/>
                </a:lnTo>
                <a:cubicBezTo>
                  <a:pt x="2858371" y="235943"/>
                  <a:pt x="2861254" y="237435"/>
                  <a:pt x="2864165" y="239236"/>
                </a:cubicBezTo>
                <a:cubicBezTo>
                  <a:pt x="2875808" y="246441"/>
                  <a:pt x="2886944" y="254396"/>
                  <a:pt x="2897573" y="263102"/>
                </a:cubicBezTo>
                <a:cubicBezTo>
                  <a:pt x="2908201" y="271808"/>
                  <a:pt x="2918829" y="281609"/>
                  <a:pt x="2929458" y="292506"/>
                </a:cubicBezTo>
                <a:cubicBezTo>
                  <a:pt x="2940086" y="303403"/>
                  <a:pt x="2951851" y="318307"/>
                  <a:pt x="2964752" y="337219"/>
                </a:cubicBezTo>
                <a:lnTo>
                  <a:pt x="2865029" y="413844"/>
                </a:lnTo>
                <a:cubicBezTo>
                  <a:pt x="2878347" y="417041"/>
                  <a:pt x="2891889" y="422078"/>
                  <a:pt x="2905656" y="428955"/>
                </a:cubicBezTo>
                <a:cubicBezTo>
                  <a:pt x="2919422" y="435832"/>
                  <a:pt x="2932474" y="443649"/>
                  <a:pt x="2944812" y="452405"/>
                </a:cubicBezTo>
                <a:cubicBezTo>
                  <a:pt x="2957150" y="461162"/>
                  <a:pt x="2969041" y="471256"/>
                  <a:pt x="2980483" y="482686"/>
                </a:cubicBezTo>
                <a:cubicBezTo>
                  <a:pt x="2991926" y="494115"/>
                  <a:pt x="2999178" y="506720"/>
                  <a:pt x="3002239" y="520499"/>
                </a:cubicBezTo>
                <a:lnTo>
                  <a:pt x="3002239" y="232470"/>
                </a:lnTo>
                <a:close/>
                <a:moveTo>
                  <a:pt x="1800838" y="232470"/>
                </a:moveTo>
                <a:lnTo>
                  <a:pt x="1810613" y="233894"/>
                </a:lnTo>
                <a:cubicBezTo>
                  <a:pt x="1819444" y="235970"/>
                  <a:pt x="1828441" y="239645"/>
                  <a:pt x="1837602" y="244921"/>
                </a:cubicBezTo>
                <a:cubicBezTo>
                  <a:pt x="1855926" y="255473"/>
                  <a:pt x="1871788" y="267450"/>
                  <a:pt x="1885187" y="280854"/>
                </a:cubicBezTo>
                <a:cubicBezTo>
                  <a:pt x="1898587" y="294258"/>
                  <a:pt x="1909121" y="309484"/>
                  <a:pt x="1916791" y="326533"/>
                </a:cubicBezTo>
                <a:cubicBezTo>
                  <a:pt x="1924461" y="343582"/>
                  <a:pt x="1928296" y="362492"/>
                  <a:pt x="1928296" y="383263"/>
                </a:cubicBezTo>
                <a:cubicBezTo>
                  <a:pt x="1928296" y="392028"/>
                  <a:pt x="1927477" y="400836"/>
                  <a:pt x="1925840" y="409687"/>
                </a:cubicBezTo>
                <a:cubicBezTo>
                  <a:pt x="1940207" y="420499"/>
                  <a:pt x="1952194" y="432116"/>
                  <a:pt x="1961798" y="444540"/>
                </a:cubicBezTo>
                <a:cubicBezTo>
                  <a:pt x="1971404" y="456963"/>
                  <a:pt x="1974971" y="468333"/>
                  <a:pt x="1972498" y="478650"/>
                </a:cubicBezTo>
                <a:lnTo>
                  <a:pt x="1972498" y="232470"/>
                </a:lnTo>
                <a:close/>
                <a:moveTo>
                  <a:pt x="153013" y="232470"/>
                </a:moveTo>
                <a:lnTo>
                  <a:pt x="162787" y="233894"/>
                </a:lnTo>
                <a:cubicBezTo>
                  <a:pt x="171619" y="235970"/>
                  <a:pt x="180616" y="239645"/>
                  <a:pt x="189777" y="244921"/>
                </a:cubicBezTo>
                <a:cubicBezTo>
                  <a:pt x="208101" y="255473"/>
                  <a:pt x="223963" y="267450"/>
                  <a:pt x="237362" y="280854"/>
                </a:cubicBezTo>
                <a:cubicBezTo>
                  <a:pt x="250762" y="294258"/>
                  <a:pt x="261297" y="309484"/>
                  <a:pt x="268966" y="326533"/>
                </a:cubicBezTo>
                <a:cubicBezTo>
                  <a:pt x="276636" y="343582"/>
                  <a:pt x="280471" y="362492"/>
                  <a:pt x="280471" y="383263"/>
                </a:cubicBezTo>
                <a:cubicBezTo>
                  <a:pt x="280471" y="392028"/>
                  <a:pt x="279652" y="400836"/>
                  <a:pt x="278015" y="409687"/>
                </a:cubicBezTo>
                <a:cubicBezTo>
                  <a:pt x="292382" y="420499"/>
                  <a:pt x="304369" y="432116"/>
                  <a:pt x="313974" y="444540"/>
                </a:cubicBezTo>
                <a:cubicBezTo>
                  <a:pt x="323579" y="456963"/>
                  <a:pt x="327145" y="468333"/>
                  <a:pt x="324673" y="478650"/>
                </a:cubicBezTo>
                <a:lnTo>
                  <a:pt x="324673" y="232470"/>
                </a:lnTo>
                <a:close/>
                <a:moveTo>
                  <a:pt x="5400867" y="177627"/>
                </a:moveTo>
                <a:lnTo>
                  <a:pt x="5912029" y="177627"/>
                </a:lnTo>
                <a:lnTo>
                  <a:pt x="5939549" y="221840"/>
                </a:lnTo>
                <a:lnTo>
                  <a:pt x="5915153" y="177627"/>
                </a:lnTo>
                <a:lnTo>
                  <a:pt x="6351026" y="177627"/>
                </a:lnTo>
                <a:lnTo>
                  <a:pt x="6359807" y="177627"/>
                </a:lnTo>
                <a:lnTo>
                  <a:pt x="6601017" y="177627"/>
                </a:lnTo>
                <a:lnTo>
                  <a:pt x="6633786" y="177627"/>
                </a:lnTo>
                <a:lnTo>
                  <a:pt x="7112179" y="177627"/>
                </a:lnTo>
                <a:lnTo>
                  <a:pt x="7146315" y="232470"/>
                </a:lnTo>
                <a:lnTo>
                  <a:pt x="6931227" y="232470"/>
                </a:lnTo>
                <a:lnTo>
                  <a:pt x="6931227" y="235169"/>
                </a:lnTo>
                <a:cubicBezTo>
                  <a:pt x="6952765" y="238775"/>
                  <a:pt x="6973672" y="245940"/>
                  <a:pt x="6993949" y="256662"/>
                </a:cubicBezTo>
                <a:cubicBezTo>
                  <a:pt x="7014225" y="267384"/>
                  <a:pt x="7031225" y="279906"/>
                  <a:pt x="7044948" y="294226"/>
                </a:cubicBezTo>
                <a:cubicBezTo>
                  <a:pt x="7058671" y="308547"/>
                  <a:pt x="7068934" y="324088"/>
                  <a:pt x="7075733" y="340852"/>
                </a:cubicBezTo>
                <a:cubicBezTo>
                  <a:pt x="7082533" y="357615"/>
                  <a:pt x="7085933" y="374208"/>
                  <a:pt x="7085933" y="390630"/>
                </a:cubicBezTo>
                <a:cubicBezTo>
                  <a:pt x="7085933" y="400137"/>
                  <a:pt x="7084343" y="410828"/>
                  <a:pt x="7081163" y="422701"/>
                </a:cubicBezTo>
                <a:cubicBezTo>
                  <a:pt x="7077983" y="434574"/>
                  <a:pt x="7073277" y="445902"/>
                  <a:pt x="7067049" y="456684"/>
                </a:cubicBezTo>
                <a:cubicBezTo>
                  <a:pt x="7060821" y="467466"/>
                  <a:pt x="7052611" y="476721"/>
                  <a:pt x="7042422" y="484451"/>
                </a:cubicBezTo>
                <a:cubicBezTo>
                  <a:pt x="7032233" y="492180"/>
                  <a:pt x="7020206" y="496045"/>
                  <a:pt x="7006341" y="496045"/>
                </a:cubicBezTo>
                <a:cubicBezTo>
                  <a:pt x="6993126" y="496045"/>
                  <a:pt x="6980304" y="491208"/>
                  <a:pt x="6967876" y="481534"/>
                </a:cubicBezTo>
                <a:cubicBezTo>
                  <a:pt x="6955449" y="471861"/>
                  <a:pt x="6949235" y="458131"/>
                  <a:pt x="6949235" y="440345"/>
                </a:cubicBezTo>
                <a:cubicBezTo>
                  <a:pt x="6949235" y="434436"/>
                  <a:pt x="6950280" y="428188"/>
                  <a:pt x="6952369" y="421601"/>
                </a:cubicBezTo>
                <a:cubicBezTo>
                  <a:pt x="6954458" y="415014"/>
                  <a:pt x="6957813" y="408628"/>
                  <a:pt x="6962434" y="402442"/>
                </a:cubicBezTo>
                <a:cubicBezTo>
                  <a:pt x="6967056" y="396256"/>
                  <a:pt x="6973052" y="391074"/>
                  <a:pt x="6980423" y="386895"/>
                </a:cubicBezTo>
                <a:cubicBezTo>
                  <a:pt x="6987795" y="382717"/>
                  <a:pt x="6996179" y="380628"/>
                  <a:pt x="7005575" y="380628"/>
                </a:cubicBezTo>
                <a:cubicBezTo>
                  <a:pt x="7010853" y="380628"/>
                  <a:pt x="7016423" y="381660"/>
                  <a:pt x="7022285" y="383724"/>
                </a:cubicBezTo>
                <a:cubicBezTo>
                  <a:pt x="7028147" y="385787"/>
                  <a:pt x="7030847" y="387433"/>
                  <a:pt x="7030387" y="388660"/>
                </a:cubicBezTo>
                <a:cubicBezTo>
                  <a:pt x="7031402" y="385258"/>
                  <a:pt x="7031909" y="379951"/>
                  <a:pt x="7031909" y="372737"/>
                </a:cubicBezTo>
                <a:cubicBezTo>
                  <a:pt x="7031909" y="364424"/>
                  <a:pt x="7028869" y="356281"/>
                  <a:pt x="7022789" y="348308"/>
                </a:cubicBezTo>
                <a:cubicBezTo>
                  <a:pt x="7016711" y="340336"/>
                  <a:pt x="7008461" y="333240"/>
                  <a:pt x="6998041" y="327019"/>
                </a:cubicBezTo>
                <a:cubicBezTo>
                  <a:pt x="6987622" y="320799"/>
                  <a:pt x="6975785" y="315901"/>
                  <a:pt x="6962530" y="312324"/>
                </a:cubicBezTo>
                <a:cubicBezTo>
                  <a:pt x="6955903" y="310535"/>
                  <a:pt x="6949363" y="309194"/>
                  <a:pt x="6942912" y="308300"/>
                </a:cubicBezTo>
                <a:lnTo>
                  <a:pt x="6931227" y="307479"/>
                </a:lnTo>
                <a:lnTo>
                  <a:pt x="6931163" y="649114"/>
                </a:lnTo>
                <a:lnTo>
                  <a:pt x="6889327" y="627448"/>
                </a:lnTo>
                <a:cubicBezTo>
                  <a:pt x="6870543" y="567276"/>
                  <a:pt x="6844126" y="522611"/>
                  <a:pt x="6810074" y="493455"/>
                </a:cubicBezTo>
                <a:cubicBezTo>
                  <a:pt x="6776023" y="464298"/>
                  <a:pt x="6736228" y="446735"/>
                  <a:pt x="6690687" y="440767"/>
                </a:cubicBezTo>
                <a:lnTo>
                  <a:pt x="6644349" y="375231"/>
                </a:lnTo>
                <a:lnTo>
                  <a:pt x="6871472" y="242075"/>
                </a:lnTo>
                <a:lnTo>
                  <a:pt x="6871472" y="232470"/>
                </a:lnTo>
                <a:lnTo>
                  <a:pt x="6667922" y="232470"/>
                </a:lnTo>
                <a:lnTo>
                  <a:pt x="6648289" y="232470"/>
                </a:lnTo>
                <a:cubicBezTo>
                  <a:pt x="6625114" y="236495"/>
                  <a:pt x="6602936" y="245784"/>
                  <a:pt x="6581756" y="260339"/>
                </a:cubicBezTo>
                <a:cubicBezTo>
                  <a:pt x="6560576" y="274894"/>
                  <a:pt x="6540279" y="295938"/>
                  <a:pt x="6520863" y="323470"/>
                </a:cubicBezTo>
                <a:cubicBezTo>
                  <a:pt x="6515270" y="332918"/>
                  <a:pt x="6510146" y="342009"/>
                  <a:pt x="6505490" y="350745"/>
                </a:cubicBezTo>
                <a:cubicBezTo>
                  <a:pt x="6500834" y="359480"/>
                  <a:pt x="6496654" y="369107"/>
                  <a:pt x="6492949" y="379624"/>
                </a:cubicBezTo>
                <a:cubicBezTo>
                  <a:pt x="6489245" y="390142"/>
                  <a:pt x="6486256" y="401534"/>
                  <a:pt x="6483984" y="413799"/>
                </a:cubicBezTo>
                <a:cubicBezTo>
                  <a:pt x="6481712" y="426065"/>
                  <a:pt x="6480575" y="440225"/>
                  <a:pt x="6480575" y="456281"/>
                </a:cubicBezTo>
                <a:cubicBezTo>
                  <a:pt x="6480575" y="467519"/>
                  <a:pt x="6482276" y="479893"/>
                  <a:pt x="6485678" y="493404"/>
                </a:cubicBezTo>
                <a:cubicBezTo>
                  <a:pt x="6489081" y="506914"/>
                  <a:pt x="6493826" y="520083"/>
                  <a:pt x="6499914" y="532912"/>
                </a:cubicBezTo>
                <a:cubicBezTo>
                  <a:pt x="6506002" y="545740"/>
                  <a:pt x="6513541" y="557509"/>
                  <a:pt x="6522533" y="568218"/>
                </a:cubicBezTo>
                <a:cubicBezTo>
                  <a:pt x="6527028" y="573573"/>
                  <a:pt x="6530752" y="578214"/>
                  <a:pt x="6533703" y="582143"/>
                </a:cubicBezTo>
                <a:lnTo>
                  <a:pt x="6536120" y="585709"/>
                </a:lnTo>
                <a:lnTo>
                  <a:pt x="6535418" y="574383"/>
                </a:lnTo>
                <a:cubicBezTo>
                  <a:pt x="6535418" y="560382"/>
                  <a:pt x="6539136" y="548240"/>
                  <a:pt x="6546571" y="537957"/>
                </a:cubicBezTo>
                <a:cubicBezTo>
                  <a:pt x="6554007" y="527674"/>
                  <a:pt x="6565922" y="522162"/>
                  <a:pt x="6582319" y="521420"/>
                </a:cubicBezTo>
                <a:cubicBezTo>
                  <a:pt x="6589763" y="521420"/>
                  <a:pt x="6597462" y="523001"/>
                  <a:pt x="6605418" y="526165"/>
                </a:cubicBezTo>
                <a:cubicBezTo>
                  <a:pt x="6613373" y="529328"/>
                  <a:pt x="6620137" y="533681"/>
                  <a:pt x="6625709" y="539223"/>
                </a:cubicBezTo>
                <a:cubicBezTo>
                  <a:pt x="6631281" y="544766"/>
                  <a:pt x="6635770" y="551229"/>
                  <a:pt x="6639177" y="558613"/>
                </a:cubicBezTo>
                <a:cubicBezTo>
                  <a:pt x="6642583" y="565997"/>
                  <a:pt x="6644286" y="573385"/>
                  <a:pt x="6644286" y="580778"/>
                </a:cubicBezTo>
                <a:cubicBezTo>
                  <a:pt x="6644286" y="587505"/>
                  <a:pt x="6642873" y="594450"/>
                  <a:pt x="6640046" y="601613"/>
                </a:cubicBezTo>
                <a:cubicBezTo>
                  <a:pt x="6637220" y="608775"/>
                  <a:pt x="6632880" y="615415"/>
                  <a:pt x="6627026" y="621533"/>
                </a:cubicBezTo>
                <a:cubicBezTo>
                  <a:pt x="6621173" y="627651"/>
                  <a:pt x="6613456" y="632549"/>
                  <a:pt x="6603876" y="636229"/>
                </a:cubicBezTo>
                <a:cubicBezTo>
                  <a:pt x="6594297" y="639908"/>
                  <a:pt x="6583010" y="641747"/>
                  <a:pt x="6570015" y="641747"/>
                </a:cubicBezTo>
                <a:cubicBezTo>
                  <a:pt x="6552595" y="641747"/>
                  <a:pt x="6535150" y="637610"/>
                  <a:pt x="6517679" y="629335"/>
                </a:cubicBezTo>
                <a:cubicBezTo>
                  <a:pt x="6500208" y="621060"/>
                  <a:pt x="6484532" y="608598"/>
                  <a:pt x="6470650" y="591950"/>
                </a:cubicBezTo>
                <a:cubicBezTo>
                  <a:pt x="6456769" y="575302"/>
                  <a:pt x="6445269" y="554595"/>
                  <a:pt x="6436149" y="529829"/>
                </a:cubicBezTo>
                <a:cubicBezTo>
                  <a:pt x="6427030" y="505064"/>
                  <a:pt x="6422194" y="475525"/>
                  <a:pt x="6421639" y="441214"/>
                </a:cubicBezTo>
                <a:cubicBezTo>
                  <a:pt x="6420574" y="390651"/>
                  <a:pt x="6428889" y="346901"/>
                  <a:pt x="6446586" y="309964"/>
                </a:cubicBezTo>
                <a:cubicBezTo>
                  <a:pt x="6464283" y="273027"/>
                  <a:pt x="6486318" y="247195"/>
                  <a:pt x="6512691" y="232470"/>
                </a:cubicBezTo>
                <a:lnTo>
                  <a:pt x="6392242" y="232470"/>
                </a:lnTo>
                <a:lnTo>
                  <a:pt x="6382080" y="232470"/>
                </a:lnTo>
                <a:lnTo>
                  <a:pt x="6324827" y="232470"/>
                </a:lnTo>
                <a:lnTo>
                  <a:pt x="6324827" y="649933"/>
                </a:lnTo>
                <a:lnTo>
                  <a:pt x="6265072" y="606933"/>
                </a:lnTo>
                <a:lnTo>
                  <a:pt x="6265072" y="379273"/>
                </a:lnTo>
                <a:cubicBezTo>
                  <a:pt x="6265072" y="376988"/>
                  <a:pt x="6263915" y="373551"/>
                  <a:pt x="6261600" y="368964"/>
                </a:cubicBezTo>
                <a:cubicBezTo>
                  <a:pt x="6259285" y="364377"/>
                  <a:pt x="6256266" y="359623"/>
                  <a:pt x="6252544" y="354703"/>
                </a:cubicBezTo>
                <a:cubicBezTo>
                  <a:pt x="6248823" y="349783"/>
                  <a:pt x="6244947" y="345853"/>
                  <a:pt x="6240918" y="342911"/>
                </a:cubicBezTo>
                <a:cubicBezTo>
                  <a:pt x="6236890" y="339969"/>
                  <a:pt x="6233097" y="338498"/>
                  <a:pt x="6229542" y="338498"/>
                </a:cubicBezTo>
                <a:cubicBezTo>
                  <a:pt x="6225713" y="338498"/>
                  <a:pt x="6221265" y="341112"/>
                  <a:pt x="6216195" y="346339"/>
                </a:cubicBezTo>
                <a:cubicBezTo>
                  <a:pt x="6211127" y="351565"/>
                  <a:pt x="6208592" y="364415"/>
                  <a:pt x="6208592" y="384887"/>
                </a:cubicBezTo>
                <a:lnTo>
                  <a:pt x="6208592" y="396936"/>
                </a:lnTo>
                <a:cubicBezTo>
                  <a:pt x="6208592" y="401097"/>
                  <a:pt x="6208728" y="405699"/>
                  <a:pt x="6209001" y="410742"/>
                </a:cubicBezTo>
                <a:cubicBezTo>
                  <a:pt x="6209274" y="415786"/>
                  <a:pt x="6209410" y="422204"/>
                  <a:pt x="6209410" y="429997"/>
                </a:cubicBezTo>
                <a:lnTo>
                  <a:pt x="6167613" y="409316"/>
                </a:lnTo>
                <a:cubicBezTo>
                  <a:pt x="6159044" y="380437"/>
                  <a:pt x="6146642" y="359977"/>
                  <a:pt x="6130407" y="347937"/>
                </a:cubicBezTo>
                <a:cubicBezTo>
                  <a:pt x="6114173" y="335898"/>
                  <a:pt x="6098735" y="329878"/>
                  <a:pt x="6084095" y="329878"/>
                </a:cubicBezTo>
                <a:cubicBezTo>
                  <a:pt x="6061977" y="329878"/>
                  <a:pt x="6044045" y="335915"/>
                  <a:pt x="6030300" y="347989"/>
                </a:cubicBezTo>
                <a:cubicBezTo>
                  <a:pt x="6016556" y="360062"/>
                  <a:pt x="6009683" y="376399"/>
                  <a:pt x="6009683" y="396999"/>
                </a:cubicBezTo>
                <a:cubicBezTo>
                  <a:pt x="6009683" y="405705"/>
                  <a:pt x="6011913" y="414748"/>
                  <a:pt x="6016372" y="424127"/>
                </a:cubicBezTo>
                <a:cubicBezTo>
                  <a:pt x="6020832" y="433506"/>
                  <a:pt x="6025696" y="439390"/>
                  <a:pt x="6030965" y="441777"/>
                </a:cubicBezTo>
                <a:cubicBezTo>
                  <a:pt x="6030965" y="425380"/>
                  <a:pt x="6036819" y="412454"/>
                  <a:pt x="6048526" y="402998"/>
                </a:cubicBezTo>
                <a:cubicBezTo>
                  <a:pt x="6060233" y="393542"/>
                  <a:pt x="6074021" y="388814"/>
                  <a:pt x="6089889" y="388814"/>
                </a:cubicBezTo>
                <a:cubicBezTo>
                  <a:pt x="6109662" y="388814"/>
                  <a:pt x="6124293" y="395418"/>
                  <a:pt x="6133784" y="408626"/>
                </a:cubicBezTo>
                <a:cubicBezTo>
                  <a:pt x="6143274" y="421833"/>
                  <a:pt x="6148019" y="435570"/>
                  <a:pt x="6148019" y="449835"/>
                </a:cubicBezTo>
                <a:cubicBezTo>
                  <a:pt x="6148019" y="467613"/>
                  <a:pt x="6141123" y="482760"/>
                  <a:pt x="6127331" y="495277"/>
                </a:cubicBezTo>
                <a:cubicBezTo>
                  <a:pt x="6113539" y="507794"/>
                  <a:pt x="6095205" y="514053"/>
                  <a:pt x="6072328" y="514053"/>
                </a:cubicBezTo>
                <a:cubicBezTo>
                  <a:pt x="6057057" y="514053"/>
                  <a:pt x="6042643" y="511030"/>
                  <a:pt x="6029086" y="504985"/>
                </a:cubicBezTo>
                <a:cubicBezTo>
                  <a:pt x="6015528" y="498939"/>
                  <a:pt x="6003314" y="490202"/>
                  <a:pt x="5992442" y="478772"/>
                </a:cubicBezTo>
                <a:cubicBezTo>
                  <a:pt x="5981571" y="467342"/>
                  <a:pt x="5972995" y="453218"/>
                  <a:pt x="5966715" y="436399"/>
                </a:cubicBezTo>
                <a:cubicBezTo>
                  <a:pt x="5960435" y="419580"/>
                  <a:pt x="5957296" y="400483"/>
                  <a:pt x="5957296" y="379106"/>
                </a:cubicBezTo>
                <a:cubicBezTo>
                  <a:pt x="5957296" y="360766"/>
                  <a:pt x="5960404" y="344103"/>
                  <a:pt x="5966619" y="329117"/>
                </a:cubicBezTo>
                <a:cubicBezTo>
                  <a:pt x="5972836" y="314132"/>
                  <a:pt x="5981147" y="301141"/>
                  <a:pt x="5991553" y="290146"/>
                </a:cubicBezTo>
                <a:cubicBezTo>
                  <a:pt x="6001960" y="279151"/>
                  <a:pt x="6014117" y="270610"/>
                  <a:pt x="6028024" y="264522"/>
                </a:cubicBezTo>
                <a:cubicBezTo>
                  <a:pt x="6041931" y="258434"/>
                  <a:pt x="6056622" y="255390"/>
                  <a:pt x="6072098" y="255390"/>
                </a:cubicBezTo>
                <a:cubicBezTo>
                  <a:pt x="6088239" y="255390"/>
                  <a:pt x="6104322" y="258909"/>
                  <a:pt x="6120348" y="265948"/>
                </a:cubicBezTo>
                <a:cubicBezTo>
                  <a:pt x="6136374" y="272986"/>
                  <a:pt x="6150083" y="286154"/>
                  <a:pt x="6161474" y="305449"/>
                </a:cubicBezTo>
                <a:cubicBezTo>
                  <a:pt x="6162489" y="292693"/>
                  <a:pt x="6167794" y="281843"/>
                  <a:pt x="6177391" y="272899"/>
                </a:cubicBezTo>
                <a:cubicBezTo>
                  <a:pt x="6186988" y="263954"/>
                  <a:pt x="6198224" y="259482"/>
                  <a:pt x="6211099" y="259482"/>
                </a:cubicBezTo>
                <a:cubicBezTo>
                  <a:pt x="6228382" y="259482"/>
                  <a:pt x="6242196" y="265091"/>
                  <a:pt x="6252538" y="276307"/>
                </a:cubicBezTo>
                <a:lnTo>
                  <a:pt x="6265072" y="291804"/>
                </a:lnTo>
                <a:lnTo>
                  <a:pt x="6265072" y="232470"/>
                </a:lnTo>
                <a:lnTo>
                  <a:pt x="5946165" y="232470"/>
                </a:lnTo>
                <a:lnTo>
                  <a:pt x="5945414" y="232470"/>
                </a:lnTo>
                <a:lnTo>
                  <a:pt x="5731077" y="232470"/>
                </a:lnTo>
                <a:lnTo>
                  <a:pt x="5731077" y="235169"/>
                </a:lnTo>
                <a:cubicBezTo>
                  <a:pt x="5752615" y="238775"/>
                  <a:pt x="5773522" y="245940"/>
                  <a:pt x="5793799" y="256662"/>
                </a:cubicBezTo>
                <a:cubicBezTo>
                  <a:pt x="5814075" y="267384"/>
                  <a:pt x="5831075" y="279906"/>
                  <a:pt x="5844799" y="294226"/>
                </a:cubicBezTo>
                <a:cubicBezTo>
                  <a:pt x="5858522" y="308547"/>
                  <a:pt x="5868784" y="324088"/>
                  <a:pt x="5875584" y="340852"/>
                </a:cubicBezTo>
                <a:cubicBezTo>
                  <a:pt x="5882384" y="357615"/>
                  <a:pt x="5885784" y="374208"/>
                  <a:pt x="5885784" y="390630"/>
                </a:cubicBezTo>
                <a:cubicBezTo>
                  <a:pt x="5885784" y="400137"/>
                  <a:pt x="5884194" y="410828"/>
                  <a:pt x="5881014" y="422701"/>
                </a:cubicBezTo>
                <a:cubicBezTo>
                  <a:pt x="5877833" y="434574"/>
                  <a:pt x="5873128" y="445902"/>
                  <a:pt x="5866899" y="456684"/>
                </a:cubicBezTo>
                <a:cubicBezTo>
                  <a:pt x="5860671" y="467466"/>
                  <a:pt x="5852462" y="476721"/>
                  <a:pt x="5842273" y="484451"/>
                </a:cubicBezTo>
                <a:cubicBezTo>
                  <a:pt x="5832083" y="492180"/>
                  <a:pt x="5820056" y="496045"/>
                  <a:pt x="5806192" y="496045"/>
                </a:cubicBezTo>
                <a:cubicBezTo>
                  <a:pt x="5792976" y="496045"/>
                  <a:pt x="5780154" y="491208"/>
                  <a:pt x="5767726" y="481534"/>
                </a:cubicBezTo>
                <a:cubicBezTo>
                  <a:pt x="5755299" y="471861"/>
                  <a:pt x="5749086" y="458131"/>
                  <a:pt x="5749086" y="440345"/>
                </a:cubicBezTo>
                <a:cubicBezTo>
                  <a:pt x="5749086" y="434436"/>
                  <a:pt x="5750130" y="428188"/>
                  <a:pt x="5752219" y="421601"/>
                </a:cubicBezTo>
                <a:cubicBezTo>
                  <a:pt x="5754308" y="415014"/>
                  <a:pt x="5757663" y="408628"/>
                  <a:pt x="5762284" y="402442"/>
                </a:cubicBezTo>
                <a:cubicBezTo>
                  <a:pt x="5766906" y="396256"/>
                  <a:pt x="5772902" y="391074"/>
                  <a:pt x="5780274" y="386895"/>
                </a:cubicBezTo>
                <a:cubicBezTo>
                  <a:pt x="5787645" y="382717"/>
                  <a:pt x="5796029" y="380628"/>
                  <a:pt x="5805425" y="380628"/>
                </a:cubicBezTo>
                <a:cubicBezTo>
                  <a:pt x="5810703" y="380628"/>
                  <a:pt x="5816273" y="381660"/>
                  <a:pt x="5822135" y="383724"/>
                </a:cubicBezTo>
                <a:cubicBezTo>
                  <a:pt x="5827997" y="385787"/>
                  <a:pt x="5830698" y="387433"/>
                  <a:pt x="5830237" y="388660"/>
                </a:cubicBezTo>
                <a:cubicBezTo>
                  <a:pt x="5831252" y="385258"/>
                  <a:pt x="5831760" y="379951"/>
                  <a:pt x="5831760" y="372737"/>
                </a:cubicBezTo>
                <a:cubicBezTo>
                  <a:pt x="5831760" y="364424"/>
                  <a:pt x="5828720" y="356281"/>
                  <a:pt x="5822640" y="348308"/>
                </a:cubicBezTo>
                <a:cubicBezTo>
                  <a:pt x="5816561" y="340336"/>
                  <a:pt x="5808311" y="333240"/>
                  <a:pt x="5797891" y="327019"/>
                </a:cubicBezTo>
                <a:cubicBezTo>
                  <a:pt x="5787472" y="320799"/>
                  <a:pt x="5775635" y="315901"/>
                  <a:pt x="5762380" y="312324"/>
                </a:cubicBezTo>
                <a:cubicBezTo>
                  <a:pt x="5755753" y="310535"/>
                  <a:pt x="5749213" y="309194"/>
                  <a:pt x="5742762" y="308300"/>
                </a:cubicBezTo>
                <a:lnTo>
                  <a:pt x="5731077" y="307479"/>
                </a:lnTo>
                <a:lnTo>
                  <a:pt x="5731013" y="649114"/>
                </a:lnTo>
                <a:lnTo>
                  <a:pt x="5689177" y="627448"/>
                </a:lnTo>
                <a:cubicBezTo>
                  <a:pt x="5670393" y="567276"/>
                  <a:pt x="5643976" y="522611"/>
                  <a:pt x="5609924" y="493455"/>
                </a:cubicBezTo>
                <a:cubicBezTo>
                  <a:pt x="5575873" y="464298"/>
                  <a:pt x="5536078" y="446735"/>
                  <a:pt x="5490537" y="440767"/>
                </a:cubicBezTo>
                <a:lnTo>
                  <a:pt x="5444199" y="375231"/>
                </a:lnTo>
                <a:lnTo>
                  <a:pt x="5671323" y="242075"/>
                </a:lnTo>
                <a:lnTo>
                  <a:pt x="5671323" y="232470"/>
                </a:lnTo>
                <a:lnTo>
                  <a:pt x="5431128" y="232470"/>
                </a:lnTo>
                <a:close/>
                <a:moveTo>
                  <a:pt x="4971359" y="177627"/>
                </a:moveTo>
                <a:lnTo>
                  <a:pt x="5396317" y="177627"/>
                </a:lnTo>
                <a:lnTo>
                  <a:pt x="5430453" y="232470"/>
                </a:lnTo>
                <a:lnTo>
                  <a:pt x="5363843" y="232470"/>
                </a:lnTo>
                <a:lnTo>
                  <a:pt x="5363843" y="649933"/>
                </a:lnTo>
                <a:lnTo>
                  <a:pt x="5304089" y="606984"/>
                </a:lnTo>
                <a:lnTo>
                  <a:pt x="5304089" y="438157"/>
                </a:lnTo>
                <a:cubicBezTo>
                  <a:pt x="5304089" y="435054"/>
                  <a:pt x="5302765" y="430134"/>
                  <a:pt x="5300118" y="423398"/>
                </a:cubicBezTo>
                <a:cubicBezTo>
                  <a:pt x="5297470" y="416662"/>
                  <a:pt x="5293917" y="409945"/>
                  <a:pt x="5289457" y="403247"/>
                </a:cubicBezTo>
                <a:cubicBezTo>
                  <a:pt x="5284998" y="396550"/>
                  <a:pt x="5280317" y="390969"/>
                  <a:pt x="5275414" y="386505"/>
                </a:cubicBezTo>
                <a:cubicBezTo>
                  <a:pt x="5270511" y="382042"/>
                  <a:pt x="5266248" y="379810"/>
                  <a:pt x="5262624" y="379810"/>
                </a:cubicBezTo>
                <a:cubicBezTo>
                  <a:pt x="5259674" y="379810"/>
                  <a:pt x="5255749" y="381370"/>
                  <a:pt x="5250851" y="384491"/>
                </a:cubicBezTo>
                <a:cubicBezTo>
                  <a:pt x="5245952" y="387612"/>
                  <a:pt x="5240310" y="391990"/>
                  <a:pt x="5233923" y="397626"/>
                </a:cubicBezTo>
                <a:cubicBezTo>
                  <a:pt x="5227537" y="403262"/>
                  <a:pt x="5220844" y="409977"/>
                  <a:pt x="5213843" y="417770"/>
                </a:cubicBezTo>
                <a:cubicBezTo>
                  <a:pt x="5206843" y="425564"/>
                  <a:pt x="5199370" y="433724"/>
                  <a:pt x="5191423" y="442250"/>
                </a:cubicBezTo>
                <a:cubicBezTo>
                  <a:pt x="5183416" y="450811"/>
                  <a:pt x="5175531" y="459246"/>
                  <a:pt x="5167768" y="467555"/>
                </a:cubicBezTo>
                <a:cubicBezTo>
                  <a:pt x="5160004" y="475864"/>
                  <a:pt x="5152358" y="483366"/>
                  <a:pt x="5144829" y="490059"/>
                </a:cubicBezTo>
                <a:cubicBezTo>
                  <a:pt x="5137300" y="496752"/>
                  <a:pt x="5129873" y="502388"/>
                  <a:pt x="5122549" y="506967"/>
                </a:cubicBezTo>
                <a:cubicBezTo>
                  <a:pt x="5115225" y="511546"/>
                  <a:pt x="5107951" y="513835"/>
                  <a:pt x="5100729" y="513835"/>
                </a:cubicBezTo>
                <a:cubicBezTo>
                  <a:pt x="5090702" y="513835"/>
                  <a:pt x="5080766" y="509956"/>
                  <a:pt x="5070922" y="502197"/>
                </a:cubicBezTo>
                <a:cubicBezTo>
                  <a:pt x="5061079" y="494437"/>
                  <a:pt x="5052245" y="485391"/>
                  <a:pt x="5044422" y="475056"/>
                </a:cubicBezTo>
                <a:cubicBezTo>
                  <a:pt x="5036599" y="464722"/>
                  <a:pt x="5029852" y="453746"/>
                  <a:pt x="5024182" y="442129"/>
                </a:cubicBezTo>
                <a:cubicBezTo>
                  <a:pt x="5018512" y="430511"/>
                  <a:pt x="5015084" y="417314"/>
                  <a:pt x="5013898" y="402538"/>
                </a:cubicBezTo>
                <a:lnTo>
                  <a:pt x="5061106" y="400350"/>
                </a:lnTo>
                <a:cubicBezTo>
                  <a:pt x="5064994" y="415084"/>
                  <a:pt x="5069045" y="423984"/>
                  <a:pt x="5073256" y="427049"/>
                </a:cubicBezTo>
                <a:cubicBezTo>
                  <a:pt x="5077469" y="430115"/>
                  <a:pt x="5079136" y="431647"/>
                  <a:pt x="5078257" y="431647"/>
                </a:cubicBezTo>
                <a:cubicBezTo>
                  <a:pt x="5080040" y="431647"/>
                  <a:pt x="5085320" y="427989"/>
                  <a:pt x="5094098" y="420674"/>
                </a:cubicBezTo>
                <a:cubicBezTo>
                  <a:pt x="5102876" y="413358"/>
                  <a:pt x="5111972" y="404612"/>
                  <a:pt x="5121385" y="394435"/>
                </a:cubicBezTo>
                <a:cubicBezTo>
                  <a:pt x="5130798" y="384259"/>
                  <a:pt x="5139046" y="374231"/>
                  <a:pt x="5146127" y="364353"/>
                </a:cubicBezTo>
                <a:cubicBezTo>
                  <a:pt x="5153209" y="354475"/>
                  <a:pt x="5156749" y="347775"/>
                  <a:pt x="5156749" y="344254"/>
                </a:cubicBezTo>
                <a:cubicBezTo>
                  <a:pt x="5156749" y="331157"/>
                  <a:pt x="5154779" y="320774"/>
                  <a:pt x="5150840" y="313104"/>
                </a:cubicBezTo>
                <a:cubicBezTo>
                  <a:pt x="5146901" y="305434"/>
                  <a:pt x="5141519" y="299238"/>
                  <a:pt x="5134693" y="294514"/>
                </a:cubicBezTo>
                <a:cubicBezTo>
                  <a:pt x="5127868" y="289790"/>
                  <a:pt x="5119366" y="285911"/>
                  <a:pt x="5109190" y="282875"/>
                </a:cubicBezTo>
                <a:cubicBezTo>
                  <a:pt x="5099014" y="279840"/>
                  <a:pt x="5089687" y="277205"/>
                  <a:pt x="5081212" y="274971"/>
                </a:cubicBezTo>
                <a:cubicBezTo>
                  <a:pt x="5069965" y="272720"/>
                  <a:pt x="5059286" y="270085"/>
                  <a:pt x="5049173" y="267067"/>
                </a:cubicBezTo>
                <a:cubicBezTo>
                  <a:pt x="5039061" y="264048"/>
                  <a:pt x="5027925" y="258817"/>
                  <a:pt x="5015766" y="251374"/>
                </a:cubicBezTo>
                <a:lnTo>
                  <a:pt x="5010880" y="232470"/>
                </a:lnTo>
                <a:lnTo>
                  <a:pt x="5002400" y="232470"/>
                </a:lnTo>
                <a:close/>
                <a:moveTo>
                  <a:pt x="8248058" y="99864"/>
                </a:moveTo>
                <a:cubicBezTo>
                  <a:pt x="8271139" y="107316"/>
                  <a:pt x="8285494" y="118442"/>
                  <a:pt x="8291121" y="133239"/>
                </a:cubicBezTo>
                <a:cubicBezTo>
                  <a:pt x="8296749" y="148037"/>
                  <a:pt x="8300867" y="160889"/>
                  <a:pt x="8303476" y="171795"/>
                </a:cubicBezTo>
                <a:lnTo>
                  <a:pt x="8305087" y="177627"/>
                </a:lnTo>
                <a:lnTo>
                  <a:pt x="8334183" y="177627"/>
                </a:lnTo>
                <a:lnTo>
                  <a:pt x="8340222" y="177627"/>
                </a:lnTo>
                <a:lnTo>
                  <a:pt x="8810625" y="177627"/>
                </a:lnTo>
                <a:lnTo>
                  <a:pt x="8812513" y="177627"/>
                </a:lnTo>
                <a:lnTo>
                  <a:pt x="9245981" y="177627"/>
                </a:lnTo>
                <a:lnTo>
                  <a:pt x="9280117" y="232470"/>
                </a:lnTo>
                <a:lnTo>
                  <a:pt x="9194233" y="232470"/>
                </a:lnTo>
                <a:lnTo>
                  <a:pt x="9194233" y="651570"/>
                </a:lnTo>
                <a:lnTo>
                  <a:pt x="9152192" y="619480"/>
                </a:lnTo>
                <a:cubicBezTo>
                  <a:pt x="9152192" y="609726"/>
                  <a:pt x="9149850" y="597162"/>
                  <a:pt x="9145164" y="581788"/>
                </a:cubicBezTo>
                <a:cubicBezTo>
                  <a:pt x="9140479" y="566415"/>
                  <a:pt x="9134022" y="550747"/>
                  <a:pt x="9125794" y="534785"/>
                </a:cubicBezTo>
                <a:cubicBezTo>
                  <a:pt x="9117566" y="518823"/>
                  <a:pt x="9107912" y="504286"/>
                  <a:pt x="9096831" y="491172"/>
                </a:cubicBezTo>
                <a:cubicBezTo>
                  <a:pt x="9085751" y="478058"/>
                  <a:pt x="9076945" y="469467"/>
                  <a:pt x="9070413" y="465400"/>
                </a:cubicBezTo>
                <a:cubicBezTo>
                  <a:pt x="9069152" y="471761"/>
                  <a:pt x="9065443" y="479198"/>
                  <a:pt x="9059286" y="487712"/>
                </a:cubicBezTo>
                <a:cubicBezTo>
                  <a:pt x="9053130" y="496226"/>
                  <a:pt x="9046271" y="503540"/>
                  <a:pt x="9038707" y="509653"/>
                </a:cubicBezTo>
                <a:cubicBezTo>
                  <a:pt x="9031144" y="515767"/>
                  <a:pt x="9022876" y="520620"/>
                  <a:pt x="9013901" y="524214"/>
                </a:cubicBezTo>
                <a:cubicBezTo>
                  <a:pt x="9004927" y="527808"/>
                  <a:pt x="8996049" y="529605"/>
                  <a:pt x="8987266" y="529605"/>
                </a:cubicBezTo>
                <a:cubicBezTo>
                  <a:pt x="8965848" y="529605"/>
                  <a:pt x="8947374" y="522415"/>
                  <a:pt x="8931847" y="508035"/>
                </a:cubicBezTo>
                <a:cubicBezTo>
                  <a:pt x="8916320" y="493655"/>
                  <a:pt x="8908557" y="476399"/>
                  <a:pt x="8908557" y="456268"/>
                </a:cubicBezTo>
                <a:cubicBezTo>
                  <a:pt x="8908557" y="448338"/>
                  <a:pt x="8910196" y="439596"/>
                  <a:pt x="8913475" y="430042"/>
                </a:cubicBezTo>
                <a:cubicBezTo>
                  <a:pt x="8916754" y="420488"/>
                  <a:pt x="8922072" y="411727"/>
                  <a:pt x="8929430" y="403759"/>
                </a:cubicBezTo>
                <a:cubicBezTo>
                  <a:pt x="8936789" y="395791"/>
                  <a:pt x="8946091" y="388989"/>
                  <a:pt x="8957338" y="383353"/>
                </a:cubicBezTo>
                <a:cubicBezTo>
                  <a:pt x="8968585" y="377717"/>
                  <a:pt x="8982065" y="374899"/>
                  <a:pt x="8997779" y="374899"/>
                </a:cubicBezTo>
                <a:cubicBezTo>
                  <a:pt x="9003381" y="374899"/>
                  <a:pt x="9009280" y="375208"/>
                  <a:pt x="9015474" y="375826"/>
                </a:cubicBezTo>
                <a:cubicBezTo>
                  <a:pt x="9021669" y="376444"/>
                  <a:pt x="9026668" y="377474"/>
                  <a:pt x="9030470" y="378915"/>
                </a:cubicBezTo>
                <a:cubicBezTo>
                  <a:pt x="9028919" y="379597"/>
                  <a:pt x="9028539" y="378352"/>
                  <a:pt x="9029332" y="375180"/>
                </a:cubicBezTo>
                <a:cubicBezTo>
                  <a:pt x="9030125" y="372008"/>
                  <a:pt x="9030522" y="368226"/>
                  <a:pt x="9030522" y="363835"/>
                </a:cubicBezTo>
                <a:cubicBezTo>
                  <a:pt x="9030522" y="349272"/>
                  <a:pt x="9026572" y="337087"/>
                  <a:pt x="9018672" y="327282"/>
                </a:cubicBezTo>
                <a:cubicBezTo>
                  <a:pt x="9010772" y="317476"/>
                  <a:pt x="9000525" y="309301"/>
                  <a:pt x="8987931" y="302757"/>
                </a:cubicBezTo>
                <a:cubicBezTo>
                  <a:pt x="8975338" y="296213"/>
                  <a:pt x="8961514" y="290995"/>
                  <a:pt x="8946460" y="287102"/>
                </a:cubicBezTo>
                <a:cubicBezTo>
                  <a:pt x="8931406" y="283210"/>
                  <a:pt x="8917195" y="279929"/>
                  <a:pt x="8903825" y="277260"/>
                </a:cubicBezTo>
                <a:cubicBezTo>
                  <a:pt x="8895793" y="275649"/>
                  <a:pt x="8888144" y="274146"/>
                  <a:pt x="8880880" y="272752"/>
                </a:cubicBezTo>
                <a:cubicBezTo>
                  <a:pt x="8873615" y="271358"/>
                  <a:pt x="8865749" y="269122"/>
                  <a:pt x="8857282" y="266044"/>
                </a:cubicBezTo>
                <a:lnTo>
                  <a:pt x="8845068" y="232470"/>
                </a:lnTo>
                <a:lnTo>
                  <a:pt x="8844948" y="232470"/>
                </a:lnTo>
                <a:lnTo>
                  <a:pt x="8840886" y="232470"/>
                </a:lnTo>
                <a:lnTo>
                  <a:pt x="8380796" y="232470"/>
                </a:lnTo>
                <a:lnTo>
                  <a:pt x="8418123" y="246987"/>
                </a:lnTo>
                <a:cubicBezTo>
                  <a:pt x="8433624" y="299553"/>
                  <a:pt x="8450333" y="342306"/>
                  <a:pt x="8468247" y="375244"/>
                </a:cubicBezTo>
                <a:cubicBezTo>
                  <a:pt x="8486161" y="408182"/>
                  <a:pt x="8504624" y="434282"/>
                  <a:pt x="8523633" y="453544"/>
                </a:cubicBezTo>
                <a:cubicBezTo>
                  <a:pt x="8542644" y="472805"/>
                  <a:pt x="8562078" y="486205"/>
                  <a:pt x="8581936" y="493742"/>
                </a:cubicBezTo>
                <a:cubicBezTo>
                  <a:pt x="8601795" y="501280"/>
                  <a:pt x="8621683" y="505049"/>
                  <a:pt x="8641601" y="505049"/>
                </a:cubicBezTo>
                <a:cubicBezTo>
                  <a:pt x="8660044" y="505049"/>
                  <a:pt x="8675657" y="501487"/>
                  <a:pt x="8688438" y="494363"/>
                </a:cubicBezTo>
                <a:cubicBezTo>
                  <a:pt x="8701220" y="487239"/>
                  <a:pt x="8711701" y="478350"/>
                  <a:pt x="8719882" y="467696"/>
                </a:cubicBezTo>
                <a:cubicBezTo>
                  <a:pt x="8728063" y="457042"/>
                  <a:pt x="8734158" y="445582"/>
                  <a:pt x="8738165" y="433316"/>
                </a:cubicBezTo>
                <a:cubicBezTo>
                  <a:pt x="8742173" y="421051"/>
                  <a:pt x="8744176" y="409986"/>
                  <a:pt x="8744176" y="400120"/>
                </a:cubicBezTo>
                <a:cubicBezTo>
                  <a:pt x="8744176" y="392293"/>
                  <a:pt x="8742411" y="383585"/>
                  <a:pt x="8738881" y="373997"/>
                </a:cubicBezTo>
                <a:cubicBezTo>
                  <a:pt x="8735351" y="364409"/>
                  <a:pt x="8730681" y="355616"/>
                  <a:pt x="8724870" y="347618"/>
                </a:cubicBezTo>
                <a:cubicBezTo>
                  <a:pt x="8719059" y="339620"/>
                  <a:pt x="8712300" y="333163"/>
                  <a:pt x="8704592" y="328247"/>
                </a:cubicBezTo>
                <a:cubicBezTo>
                  <a:pt x="8696884" y="323332"/>
                  <a:pt x="8688511" y="320874"/>
                  <a:pt x="8679472" y="320874"/>
                </a:cubicBezTo>
                <a:cubicBezTo>
                  <a:pt x="8676565" y="320874"/>
                  <a:pt x="8676364" y="320141"/>
                  <a:pt x="8678871" y="318674"/>
                </a:cubicBezTo>
                <a:cubicBezTo>
                  <a:pt x="8684209" y="328735"/>
                  <a:pt x="8686878" y="339172"/>
                  <a:pt x="8686878" y="349984"/>
                </a:cubicBezTo>
                <a:cubicBezTo>
                  <a:pt x="8686878" y="363115"/>
                  <a:pt x="8684168" y="374359"/>
                  <a:pt x="8678750" y="383717"/>
                </a:cubicBezTo>
                <a:cubicBezTo>
                  <a:pt x="8673331" y="393075"/>
                  <a:pt x="8666644" y="400666"/>
                  <a:pt x="8658689" y="406490"/>
                </a:cubicBezTo>
                <a:cubicBezTo>
                  <a:pt x="8650733" y="412313"/>
                  <a:pt x="8642042" y="416553"/>
                  <a:pt x="8632616" y="419209"/>
                </a:cubicBezTo>
                <a:cubicBezTo>
                  <a:pt x="8623190" y="421865"/>
                  <a:pt x="8614508" y="423193"/>
                  <a:pt x="8606570" y="423193"/>
                </a:cubicBezTo>
                <a:cubicBezTo>
                  <a:pt x="8579583" y="423193"/>
                  <a:pt x="8558254" y="414748"/>
                  <a:pt x="8542582" y="397856"/>
                </a:cubicBezTo>
                <a:cubicBezTo>
                  <a:pt x="8526910" y="380965"/>
                  <a:pt x="8519074" y="360727"/>
                  <a:pt x="8519074" y="337143"/>
                </a:cubicBezTo>
                <a:cubicBezTo>
                  <a:pt x="8519074" y="326808"/>
                  <a:pt x="8521382" y="316146"/>
                  <a:pt x="8526000" y="305155"/>
                </a:cubicBezTo>
                <a:cubicBezTo>
                  <a:pt x="8530617" y="294164"/>
                  <a:pt x="8537581" y="283858"/>
                  <a:pt x="8546892" y="274235"/>
                </a:cubicBezTo>
                <a:cubicBezTo>
                  <a:pt x="8556203" y="264613"/>
                  <a:pt x="8567665" y="256611"/>
                  <a:pt x="8581278" y="250229"/>
                </a:cubicBezTo>
                <a:cubicBezTo>
                  <a:pt x="8594891" y="243847"/>
                  <a:pt x="8610530" y="240656"/>
                  <a:pt x="8628197" y="240656"/>
                </a:cubicBezTo>
                <a:cubicBezTo>
                  <a:pt x="8638882" y="240656"/>
                  <a:pt x="8653856" y="243205"/>
                  <a:pt x="8673122" y="248304"/>
                </a:cubicBezTo>
                <a:cubicBezTo>
                  <a:pt x="8692388" y="253403"/>
                  <a:pt x="8711334" y="262720"/>
                  <a:pt x="8729960" y="276256"/>
                </a:cubicBezTo>
                <a:cubicBezTo>
                  <a:pt x="8748587" y="289792"/>
                  <a:pt x="8764754" y="308299"/>
                  <a:pt x="8778460" y="331777"/>
                </a:cubicBezTo>
                <a:cubicBezTo>
                  <a:pt x="8792166" y="355255"/>
                  <a:pt x="8799020" y="385514"/>
                  <a:pt x="8799020" y="422554"/>
                </a:cubicBezTo>
                <a:cubicBezTo>
                  <a:pt x="8799020" y="441943"/>
                  <a:pt x="8796087" y="461130"/>
                  <a:pt x="8790220" y="480115"/>
                </a:cubicBezTo>
                <a:cubicBezTo>
                  <a:pt x="8784354" y="499099"/>
                  <a:pt x="8775185" y="516372"/>
                  <a:pt x="8762715" y="531933"/>
                </a:cubicBezTo>
                <a:cubicBezTo>
                  <a:pt x="8750245" y="547494"/>
                  <a:pt x="8734693" y="560137"/>
                  <a:pt x="8716058" y="569862"/>
                </a:cubicBezTo>
                <a:cubicBezTo>
                  <a:pt x="8697423" y="579586"/>
                  <a:pt x="8675282" y="584449"/>
                  <a:pt x="8649633" y="584449"/>
                </a:cubicBezTo>
                <a:cubicBezTo>
                  <a:pt x="8640672" y="584449"/>
                  <a:pt x="8629494" y="583361"/>
                  <a:pt x="8616098" y="581187"/>
                </a:cubicBezTo>
                <a:cubicBezTo>
                  <a:pt x="8602703" y="579013"/>
                  <a:pt x="8587730" y="574020"/>
                  <a:pt x="8571180" y="566210"/>
                </a:cubicBezTo>
                <a:cubicBezTo>
                  <a:pt x="8554630" y="558400"/>
                  <a:pt x="8537261" y="546951"/>
                  <a:pt x="8519074" y="531863"/>
                </a:cubicBezTo>
                <a:cubicBezTo>
                  <a:pt x="8500887" y="516775"/>
                  <a:pt x="8482919" y="496403"/>
                  <a:pt x="8465171" y="470746"/>
                </a:cubicBezTo>
                <a:cubicBezTo>
                  <a:pt x="8447423" y="445090"/>
                  <a:pt x="8430536" y="413383"/>
                  <a:pt x="8414510" y="375628"/>
                </a:cubicBezTo>
                <a:cubicBezTo>
                  <a:pt x="8402491" y="347311"/>
                  <a:pt x="8391475" y="312732"/>
                  <a:pt x="8381463" y="271893"/>
                </a:cubicBezTo>
                <a:lnTo>
                  <a:pt x="8372575" y="232470"/>
                </a:lnTo>
                <a:lnTo>
                  <a:pt x="8364444" y="232470"/>
                </a:lnTo>
                <a:lnTo>
                  <a:pt x="8307812" y="232470"/>
                </a:lnTo>
                <a:lnTo>
                  <a:pt x="8307812" y="649933"/>
                </a:lnTo>
                <a:lnTo>
                  <a:pt x="8248058" y="606933"/>
                </a:lnTo>
                <a:lnTo>
                  <a:pt x="8248058" y="373696"/>
                </a:lnTo>
                <a:cubicBezTo>
                  <a:pt x="8248058" y="368973"/>
                  <a:pt x="8245915" y="360708"/>
                  <a:pt x="8241631" y="348903"/>
                </a:cubicBezTo>
                <a:cubicBezTo>
                  <a:pt x="8237346" y="337098"/>
                  <a:pt x="8229867" y="324532"/>
                  <a:pt x="8219191" y="311205"/>
                </a:cubicBezTo>
                <a:cubicBezTo>
                  <a:pt x="8216659" y="305151"/>
                  <a:pt x="8212137" y="298754"/>
                  <a:pt x="8205627" y="292013"/>
                </a:cubicBezTo>
                <a:cubicBezTo>
                  <a:pt x="8199117" y="285273"/>
                  <a:pt x="8191582" y="278891"/>
                  <a:pt x="8183021" y="272867"/>
                </a:cubicBezTo>
                <a:cubicBezTo>
                  <a:pt x="8174461" y="266843"/>
                  <a:pt x="8165454" y="261970"/>
                  <a:pt x="8156003" y="258248"/>
                </a:cubicBezTo>
                <a:cubicBezTo>
                  <a:pt x="8146551" y="254526"/>
                  <a:pt x="8137847" y="252665"/>
                  <a:pt x="8129891" y="252665"/>
                </a:cubicBezTo>
                <a:cubicBezTo>
                  <a:pt x="8116582" y="252665"/>
                  <a:pt x="8104123" y="255974"/>
                  <a:pt x="8092513" y="262590"/>
                </a:cubicBezTo>
                <a:cubicBezTo>
                  <a:pt x="8080905" y="269207"/>
                  <a:pt x="8071953" y="276493"/>
                  <a:pt x="8065661" y="284448"/>
                </a:cubicBezTo>
                <a:cubicBezTo>
                  <a:pt x="8068653" y="281771"/>
                  <a:pt x="8075799" y="280432"/>
                  <a:pt x="8087097" y="280432"/>
                </a:cubicBezTo>
                <a:cubicBezTo>
                  <a:pt x="8121459" y="280432"/>
                  <a:pt x="8146099" y="287145"/>
                  <a:pt x="8161016" y="300570"/>
                </a:cubicBezTo>
                <a:cubicBezTo>
                  <a:pt x="8175933" y="313995"/>
                  <a:pt x="8183392" y="332219"/>
                  <a:pt x="8183392" y="355240"/>
                </a:cubicBezTo>
                <a:cubicBezTo>
                  <a:pt x="8183392" y="368167"/>
                  <a:pt x="8177043" y="387354"/>
                  <a:pt x="8164342" y="412801"/>
                </a:cubicBezTo>
                <a:cubicBezTo>
                  <a:pt x="8151641" y="438249"/>
                  <a:pt x="8129645" y="466734"/>
                  <a:pt x="8098353" y="498257"/>
                </a:cubicBezTo>
                <a:lnTo>
                  <a:pt x="8039659" y="430266"/>
                </a:lnTo>
                <a:lnTo>
                  <a:pt x="8048459" y="422554"/>
                </a:lnTo>
                <a:cubicBezTo>
                  <a:pt x="8053165" y="419007"/>
                  <a:pt x="8059077" y="414306"/>
                  <a:pt x="8066191" y="408453"/>
                </a:cubicBezTo>
                <a:cubicBezTo>
                  <a:pt x="8073307" y="402599"/>
                  <a:pt x="8083716" y="394169"/>
                  <a:pt x="8097418" y="383161"/>
                </a:cubicBezTo>
                <a:cubicBezTo>
                  <a:pt x="8104333" y="372383"/>
                  <a:pt x="8110185" y="362799"/>
                  <a:pt x="8114973" y="354409"/>
                </a:cubicBezTo>
                <a:cubicBezTo>
                  <a:pt x="8119761" y="346019"/>
                  <a:pt x="8122154" y="340408"/>
                  <a:pt x="8122154" y="337578"/>
                </a:cubicBezTo>
                <a:cubicBezTo>
                  <a:pt x="8122154" y="334474"/>
                  <a:pt x="8119277" y="332922"/>
                  <a:pt x="8113521" y="332922"/>
                </a:cubicBezTo>
                <a:cubicBezTo>
                  <a:pt x="8113419" y="332922"/>
                  <a:pt x="8111046" y="333979"/>
                  <a:pt x="8106403" y="336094"/>
                </a:cubicBezTo>
                <a:cubicBezTo>
                  <a:pt x="8101761" y="338209"/>
                  <a:pt x="8094887" y="341223"/>
                  <a:pt x="8085779" y="345136"/>
                </a:cubicBezTo>
                <a:cubicBezTo>
                  <a:pt x="8077091" y="349238"/>
                  <a:pt x="8068857" y="353311"/>
                  <a:pt x="8061075" y="357357"/>
                </a:cubicBezTo>
                <a:cubicBezTo>
                  <a:pt x="8053295" y="361403"/>
                  <a:pt x="8045947" y="363426"/>
                  <a:pt x="8039032" y="363426"/>
                </a:cubicBezTo>
                <a:cubicBezTo>
                  <a:pt x="8026711" y="363426"/>
                  <a:pt x="8016787" y="361224"/>
                  <a:pt x="8009257" y="356820"/>
                </a:cubicBezTo>
                <a:cubicBezTo>
                  <a:pt x="8001729" y="352416"/>
                  <a:pt x="7995781" y="346933"/>
                  <a:pt x="7991416" y="340372"/>
                </a:cubicBezTo>
                <a:cubicBezTo>
                  <a:pt x="7987050" y="333811"/>
                  <a:pt x="7984121" y="326794"/>
                  <a:pt x="7982629" y="319320"/>
                </a:cubicBezTo>
                <a:cubicBezTo>
                  <a:pt x="7981137" y="311846"/>
                  <a:pt x="7980391" y="305091"/>
                  <a:pt x="7980391" y="299054"/>
                </a:cubicBezTo>
                <a:cubicBezTo>
                  <a:pt x="7980391" y="290204"/>
                  <a:pt x="7982000" y="280812"/>
                  <a:pt x="7985219" y="270878"/>
                </a:cubicBezTo>
                <a:cubicBezTo>
                  <a:pt x="7988437" y="260945"/>
                  <a:pt x="7993257" y="253987"/>
                  <a:pt x="7999677" y="250005"/>
                </a:cubicBezTo>
                <a:cubicBezTo>
                  <a:pt x="8010865" y="230650"/>
                  <a:pt x="8022478" y="217107"/>
                  <a:pt x="8034518" y="209378"/>
                </a:cubicBezTo>
                <a:cubicBezTo>
                  <a:pt x="8046557" y="201648"/>
                  <a:pt x="8058091" y="195948"/>
                  <a:pt x="8069121" y="192278"/>
                </a:cubicBezTo>
                <a:cubicBezTo>
                  <a:pt x="8080150" y="188607"/>
                  <a:pt x="8090081" y="186202"/>
                  <a:pt x="8098915" y="185064"/>
                </a:cubicBezTo>
                <a:cubicBezTo>
                  <a:pt x="8107749" y="183926"/>
                  <a:pt x="8114373" y="183357"/>
                  <a:pt x="8118790" y="183357"/>
                </a:cubicBezTo>
                <a:lnTo>
                  <a:pt x="8132616" y="183357"/>
                </a:lnTo>
                <a:lnTo>
                  <a:pt x="8132616" y="191542"/>
                </a:lnTo>
                <a:cubicBezTo>
                  <a:pt x="8144409" y="186759"/>
                  <a:pt x="8157224" y="187820"/>
                  <a:pt x="8171063" y="194727"/>
                </a:cubicBezTo>
                <a:cubicBezTo>
                  <a:pt x="8184901" y="201634"/>
                  <a:pt x="8197403" y="210243"/>
                  <a:pt x="8208569" y="220556"/>
                </a:cubicBezTo>
                <a:cubicBezTo>
                  <a:pt x="8219735" y="230869"/>
                  <a:pt x="8229933" y="242725"/>
                  <a:pt x="8239163" y="256125"/>
                </a:cubicBezTo>
                <a:lnTo>
                  <a:pt x="8248058" y="274738"/>
                </a:lnTo>
                <a:close/>
                <a:moveTo>
                  <a:pt x="7834093" y="99046"/>
                </a:moveTo>
                <a:cubicBezTo>
                  <a:pt x="7855068" y="107402"/>
                  <a:pt x="7868636" y="118896"/>
                  <a:pt x="7874797" y="133527"/>
                </a:cubicBezTo>
                <a:cubicBezTo>
                  <a:pt x="7880957" y="148159"/>
                  <a:pt x="7885308" y="160569"/>
                  <a:pt x="7887849" y="170759"/>
                </a:cubicBezTo>
                <a:lnTo>
                  <a:pt x="7889997" y="177627"/>
                </a:lnTo>
                <a:lnTo>
                  <a:pt x="7947923" y="177627"/>
                </a:lnTo>
                <a:lnTo>
                  <a:pt x="7982916" y="232470"/>
                </a:lnTo>
                <a:lnTo>
                  <a:pt x="7893029" y="232470"/>
                </a:lnTo>
                <a:lnTo>
                  <a:pt x="7893029" y="649933"/>
                </a:lnTo>
                <a:lnTo>
                  <a:pt x="7834093" y="606984"/>
                </a:lnTo>
                <a:lnTo>
                  <a:pt x="7834093" y="286904"/>
                </a:lnTo>
                <a:cubicBezTo>
                  <a:pt x="7834093" y="284533"/>
                  <a:pt x="7832773" y="280468"/>
                  <a:pt x="7830134" y="274709"/>
                </a:cubicBezTo>
                <a:cubicBezTo>
                  <a:pt x="7827495" y="268949"/>
                  <a:pt x="7824106" y="262961"/>
                  <a:pt x="7819966" y="256745"/>
                </a:cubicBezTo>
                <a:cubicBezTo>
                  <a:pt x="7815827" y="250529"/>
                  <a:pt x="7811783" y="245100"/>
                  <a:pt x="7807835" y="240457"/>
                </a:cubicBezTo>
                <a:cubicBezTo>
                  <a:pt x="7803887" y="235815"/>
                  <a:pt x="7801120" y="233152"/>
                  <a:pt x="7799534" y="232470"/>
                </a:cubicBezTo>
                <a:lnTo>
                  <a:pt x="7792018" y="232470"/>
                </a:lnTo>
                <a:lnTo>
                  <a:pt x="7761945" y="232470"/>
                </a:lnTo>
                <a:lnTo>
                  <a:pt x="7723004" y="232470"/>
                </a:lnTo>
                <a:cubicBezTo>
                  <a:pt x="7728350" y="233962"/>
                  <a:pt x="7733033" y="240879"/>
                  <a:pt x="7737053" y="253222"/>
                </a:cubicBezTo>
                <a:cubicBezTo>
                  <a:pt x="7741074" y="265564"/>
                  <a:pt x="7743084" y="277324"/>
                  <a:pt x="7743084" y="288503"/>
                </a:cubicBezTo>
                <a:cubicBezTo>
                  <a:pt x="7743084" y="292817"/>
                  <a:pt x="7742773" y="297413"/>
                  <a:pt x="7742151" y="302290"/>
                </a:cubicBezTo>
                <a:cubicBezTo>
                  <a:pt x="7741528" y="307167"/>
                  <a:pt x="7740748" y="308404"/>
                  <a:pt x="7739809" y="305999"/>
                </a:cubicBezTo>
                <a:cubicBezTo>
                  <a:pt x="7739809" y="305999"/>
                  <a:pt x="7737154" y="308480"/>
                  <a:pt x="7731841" y="313443"/>
                </a:cubicBezTo>
                <a:cubicBezTo>
                  <a:pt x="7736608" y="316547"/>
                  <a:pt x="7738991" y="317800"/>
                  <a:pt x="7738991" y="317203"/>
                </a:cubicBezTo>
                <a:lnTo>
                  <a:pt x="7732047" y="335940"/>
                </a:lnTo>
                <a:cubicBezTo>
                  <a:pt x="7731279" y="338976"/>
                  <a:pt x="7730593" y="340788"/>
                  <a:pt x="7729987" y="341376"/>
                </a:cubicBezTo>
                <a:cubicBezTo>
                  <a:pt x="7729987" y="345290"/>
                  <a:pt x="7729715" y="347247"/>
                  <a:pt x="7729169" y="347247"/>
                </a:cubicBezTo>
                <a:lnTo>
                  <a:pt x="7729169" y="340801"/>
                </a:lnTo>
                <a:lnTo>
                  <a:pt x="7728311" y="645840"/>
                </a:lnTo>
                <a:lnTo>
                  <a:pt x="7692475" y="630198"/>
                </a:lnTo>
                <a:lnTo>
                  <a:pt x="7688356" y="618789"/>
                </a:lnTo>
                <a:cubicBezTo>
                  <a:pt x="7688245" y="618414"/>
                  <a:pt x="7688139" y="618176"/>
                  <a:pt x="7688036" y="618073"/>
                </a:cubicBezTo>
                <a:cubicBezTo>
                  <a:pt x="7687934" y="617971"/>
                  <a:pt x="7687512" y="617549"/>
                  <a:pt x="7686770" y="616807"/>
                </a:cubicBezTo>
                <a:lnTo>
                  <a:pt x="7689685" y="602408"/>
                </a:lnTo>
                <a:lnTo>
                  <a:pt x="7643987" y="569779"/>
                </a:lnTo>
                <a:cubicBezTo>
                  <a:pt x="7642803" y="569779"/>
                  <a:pt x="7640782" y="568350"/>
                  <a:pt x="7637925" y="565494"/>
                </a:cubicBezTo>
                <a:lnTo>
                  <a:pt x="7635597" y="561619"/>
                </a:lnTo>
                <a:lnTo>
                  <a:pt x="7623051" y="551412"/>
                </a:lnTo>
                <a:cubicBezTo>
                  <a:pt x="7622547" y="550901"/>
                  <a:pt x="7620966" y="549920"/>
                  <a:pt x="7618305" y="548471"/>
                </a:cubicBezTo>
                <a:cubicBezTo>
                  <a:pt x="7615645" y="547021"/>
                  <a:pt x="7610325" y="543640"/>
                  <a:pt x="7602343" y="538328"/>
                </a:cubicBezTo>
                <a:cubicBezTo>
                  <a:pt x="7595463" y="535386"/>
                  <a:pt x="7589748" y="532907"/>
                  <a:pt x="7585199" y="530891"/>
                </a:cubicBezTo>
                <a:cubicBezTo>
                  <a:pt x="7580651" y="528874"/>
                  <a:pt x="7576361" y="527150"/>
                  <a:pt x="7572332" y="525717"/>
                </a:cubicBezTo>
                <a:cubicBezTo>
                  <a:pt x="7568303" y="524285"/>
                  <a:pt x="7565185" y="523266"/>
                  <a:pt x="7562977" y="522660"/>
                </a:cubicBezTo>
                <a:cubicBezTo>
                  <a:pt x="7560769" y="522055"/>
                  <a:pt x="7557434" y="521437"/>
                  <a:pt x="7552975" y="520806"/>
                </a:cubicBezTo>
                <a:cubicBezTo>
                  <a:pt x="7548729" y="520362"/>
                  <a:pt x="7545499" y="520275"/>
                  <a:pt x="7543287" y="520544"/>
                </a:cubicBezTo>
                <a:lnTo>
                  <a:pt x="7533147" y="520145"/>
                </a:lnTo>
                <a:lnTo>
                  <a:pt x="7527523" y="522545"/>
                </a:lnTo>
                <a:lnTo>
                  <a:pt x="7475609" y="457700"/>
                </a:lnTo>
                <a:lnTo>
                  <a:pt x="7605618" y="385450"/>
                </a:lnTo>
                <a:cubicBezTo>
                  <a:pt x="7596964" y="384887"/>
                  <a:pt x="7587091" y="380311"/>
                  <a:pt x="7576003" y="371720"/>
                </a:cubicBezTo>
                <a:cubicBezTo>
                  <a:pt x="7564914" y="363130"/>
                  <a:pt x="7554607" y="353507"/>
                  <a:pt x="7545083" y="342853"/>
                </a:cubicBezTo>
                <a:cubicBezTo>
                  <a:pt x="7535559" y="332199"/>
                  <a:pt x="7527184" y="320899"/>
                  <a:pt x="7519957" y="308954"/>
                </a:cubicBezTo>
                <a:cubicBezTo>
                  <a:pt x="7512731" y="297008"/>
                  <a:pt x="7508986" y="287258"/>
                  <a:pt x="7508721" y="279703"/>
                </a:cubicBezTo>
                <a:cubicBezTo>
                  <a:pt x="7506309" y="289901"/>
                  <a:pt x="7501613" y="300762"/>
                  <a:pt x="7494633" y="312285"/>
                </a:cubicBezTo>
                <a:lnTo>
                  <a:pt x="7461167" y="345496"/>
                </a:lnTo>
                <a:lnTo>
                  <a:pt x="7461394" y="361367"/>
                </a:lnTo>
                <a:cubicBezTo>
                  <a:pt x="7460244" y="366636"/>
                  <a:pt x="7457865" y="371624"/>
                  <a:pt x="7454255" y="376331"/>
                </a:cubicBezTo>
                <a:cubicBezTo>
                  <a:pt x="7447038" y="385744"/>
                  <a:pt x="7437887" y="390451"/>
                  <a:pt x="7426802" y="390451"/>
                </a:cubicBezTo>
                <a:cubicBezTo>
                  <a:pt x="7416459" y="390451"/>
                  <a:pt x="7402380" y="384382"/>
                  <a:pt x="7384563" y="372245"/>
                </a:cubicBezTo>
                <a:cubicBezTo>
                  <a:pt x="7366747" y="360107"/>
                  <a:pt x="7348941" y="335612"/>
                  <a:pt x="7331147" y="298760"/>
                </a:cubicBezTo>
                <a:lnTo>
                  <a:pt x="7373685" y="280662"/>
                </a:lnTo>
                <a:cubicBezTo>
                  <a:pt x="7379518" y="291994"/>
                  <a:pt x="7385071" y="300847"/>
                  <a:pt x="7390345" y="307221"/>
                </a:cubicBezTo>
                <a:cubicBezTo>
                  <a:pt x="7395619" y="313594"/>
                  <a:pt x="7398945" y="316781"/>
                  <a:pt x="7400327" y="316781"/>
                </a:cubicBezTo>
                <a:cubicBezTo>
                  <a:pt x="7404931" y="316781"/>
                  <a:pt x="7409423" y="313599"/>
                  <a:pt x="7413801" y="307233"/>
                </a:cubicBezTo>
                <a:cubicBezTo>
                  <a:pt x="7418180" y="300868"/>
                  <a:pt x="7423213" y="292489"/>
                  <a:pt x="7428899" y="282095"/>
                </a:cubicBezTo>
                <a:cubicBezTo>
                  <a:pt x="7434357" y="273500"/>
                  <a:pt x="7440383" y="263500"/>
                  <a:pt x="7446978" y="252096"/>
                </a:cubicBezTo>
                <a:cubicBezTo>
                  <a:pt x="7453573" y="240692"/>
                  <a:pt x="7461241" y="234150"/>
                  <a:pt x="7469981" y="232470"/>
                </a:cubicBezTo>
                <a:lnTo>
                  <a:pt x="7316463" y="232470"/>
                </a:lnTo>
                <a:lnTo>
                  <a:pt x="7286203" y="177627"/>
                </a:lnTo>
                <a:lnTo>
                  <a:pt x="7727361" y="177627"/>
                </a:lnTo>
                <a:lnTo>
                  <a:pt x="7754352" y="177627"/>
                </a:lnTo>
                <a:lnTo>
                  <a:pt x="7810713" y="177627"/>
                </a:lnTo>
                <a:cubicBezTo>
                  <a:pt x="7816818" y="182116"/>
                  <a:pt x="7822097" y="186072"/>
                  <a:pt x="7826551" y="189494"/>
                </a:cubicBezTo>
                <a:lnTo>
                  <a:pt x="7834093" y="195498"/>
                </a:lnTo>
                <a:close/>
                <a:moveTo>
                  <a:pt x="4005043" y="99046"/>
                </a:moveTo>
                <a:cubicBezTo>
                  <a:pt x="4026018" y="107402"/>
                  <a:pt x="4039586" y="118896"/>
                  <a:pt x="4045747" y="133527"/>
                </a:cubicBezTo>
                <a:cubicBezTo>
                  <a:pt x="4051907" y="148159"/>
                  <a:pt x="4056258" y="160569"/>
                  <a:pt x="4058799" y="170759"/>
                </a:cubicBezTo>
                <a:lnTo>
                  <a:pt x="4060947" y="177627"/>
                </a:lnTo>
                <a:lnTo>
                  <a:pt x="4112651" y="177627"/>
                </a:lnTo>
                <a:lnTo>
                  <a:pt x="4118873" y="177627"/>
                </a:lnTo>
                <a:lnTo>
                  <a:pt x="4371284" y="177627"/>
                </a:lnTo>
                <a:lnTo>
                  <a:pt x="4395411" y="177627"/>
                </a:lnTo>
                <a:lnTo>
                  <a:pt x="4796242" y="177627"/>
                </a:lnTo>
                <a:lnTo>
                  <a:pt x="4830378" y="232470"/>
                </a:lnTo>
                <a:lnTo>
                  <a:pt x="4763769" y="232470"/>
                </a:lnTo>
                <a:lnTo>
                  <a:pt x="4763769" y="649933"/>
                </a:lnTo>
                <a:lnTo>
                  <a:pt x="4704014" y="606984"/>
                </a:lnTo>
                <a:lnTo>
                  <a:pt x="4704014" y="438157"/>
                </a:lnTo>
                <a:cubicBezTo>
                  <a:pt x="4704014" y="435054"/>
                  <a:pt x="4702690" y="430134"/>
                  <a:pt x="4700043" y="423398"/>
                </a:cubicBezTo>
                <a:cubicBezTo>
                  <a:pt x="4697395" y="416662"/>
                  <a:pt x="4693842" y="409945"/>
                  <a:pt x="4689383" y="403247"/>
                </a:cubicBezTo>
                <a:cubicBezTo>
                  <a:pt x="4684923" y="396550"/>
                  <a:pt x="4680242" y="390969"/>
                  <a:pt x="4675339" y="386505"/>
                </a:cubicBezTo>
                <a:cubicBezTo>
                  <a:pt x="4670436" y="382042"/>
                  <a:pt x="4666173" y="379810"/>
                  <a:pt x="4662549" y="379810"/>
                </a:cubicBezTo>
                <a:cubicBezTo>
                  <a:pt x="4659599" y="379810"/>
                  <a:pt x="4655675" y="381370"/>
                  <a:pt x="4650776" y="384491"/>
                </a:cubicBezTo>
                <a:cubicBezTo>
                  <a:pt x="4645878" y="387612"/>
                  <a:pt x="4640235" y="391990"/>
                  <a:pt x="4633849" y="397626"/>
                </a:cubicBezTo>
                <a:cubicBezTo>
                  <a:pt x="4627462" y="403262"/>
                  <a:pt x="4620769" y="409977"/>
                  <a:pt x="4613769" y="417770"/>
                </a:cubicBezTo>
                <a:cubicBezTo>
                  <a:pt x="4606768" y="425564"/>
                  <a:pt x="4599295" y="433724"/>
                  <a:pt x="4591348" y="442250"/>
                </a:cubicBezTo>
                <a:cubicBezTo>
                  <a:pt x="4583341" y="450811"/>
                  <a:pt x="4575456" y="459246"/>
                  <a:pt x="4567693" y="467555"/>
                </a:cubicBezTo>
                <a:cubicBezTo>
                  <a:pt x="4559929" y="475864"/>
                  <a:pt x="4552283" y="483366"/>
                  <a:pt x="4544754" y="490059"/>
                </a:cubicBezTo>
                <a:cubicBezTo>
                  <a:pt x="4537225" y="496752"/>
                  <a:pt x="4529798" y="502388"/>
                  <a:pt x="4522474" y="506967"/>
                </a:cubicBezTo>
                <a:cubicBezTo>
                  <a:pt x="4515150" y="511546"/>
                  <a:pt x="4507876" y="513835"/>
                  <a:pt x="4500655" y="513835"/>
                </a:cubicBezTo>
                <a:cubicBezTo>
                  <a:pt x="4490627" y="513835"/>
                  <a:pt x="4480691" y="509956"/>
                  <a:pt x="4470848" y="502197"/>
                </a:cubicBezTo>
                <a:cubicBezTo>
                  <a:pt x="4461004" y="494437"/>
                  <a:pt x="4452170" y="485391"/>
                  <a:pt x="4444347" y="475056"/>
                </a:cubicBezTo>
                <a:cubicBezTo>
                  <a:pt x="4436524" y="464722"/>
                  <a:pt x="4429777" y="453746"/>
                  <a:pt x="4424107" y="442129"/>
                </a:cubicBezTo>
                <a:cubicBezTo>
                  <a:pt x="4418437" y="430511"/>
                  <a:pt x="4415009" y="417314"/>
                  <a:pt x="4413824" y="402538"/>
                </a:cubicBezTo>
                <a:lnTo>
                  <a:pt x="4461031" y="400350"/>
                </a:lnTo>
                <a:cubicBezTo>
                  <a:pt x="4464919" y="415084"/>
                  <a:pt x="4468970" y="423984"/>
                  <a:pt x="4473182" y="427049"/>
                </a:cubicBezTo>
                <a:cubicBezTo>
                  <a:pt x="4477394" y="430115"/>
                  <a:pt x="4479061" y="431647"/>
                  <a:pt x="4478183" y="431647"/>
                </a:cubicBezTo>
                <a:cubicBezTo>
                  <a:pt x="4479965" y="431647"/>
                  <a:pt x="4485245" y="427989"/>
                  <a:pt x="4494023" y="420674"/>
                </a:cubicBezTo>
                <a:cubicBezTo>
                  <a:pt x="4502801" y="413358"/>
                  <a:pt x="4511897" y="404612"/>
                  <a:pt x="4521310" y="394435"/>
                </a:cubicBezTo>
                <a:cubicBezTo>
                  <a:pt x="4530724" y="384259"/>
                  <a:pt x="4538971" y="374231"/>
                  <a:pt x="4546052" y="364353"/>
                </a:cubicBezTo>
                <a:cubicBezTo>
                  <a:pt x="4553134" y="354475"/>
                  <a:pt x="4556674" y="347775"/>
                  <a:pt x="4556674" y="344254"/>
                </a:cubicBezTo>
                <a:cubicBezTo>
                  <a:pt x="4556674" y="331157"/>
                  <a:pt x="4554705" y="320774"/>
                  <a:pt x="4550765" y="313104"/>
                </a:cubicBezTo>
                <a:cubicBezTo>
                  <a:pt x="4546826" y="305434"/>
                  <a:pt x="4541444" y="299238"/>
                  <a:pt x="4534618" y="294514"/>
                </a:cubicBezTo>
                <a:cubicBezTo>
                  <a:pt x="4527793" y="289790"/>
                  <a:pt x="4519291" y="285911"/>
                  <a:pt x="4509115" y="282875"/>
                </a:cubicBezTo>
                <a:cubicBezTo>
                  <a:pt x="4498939" y="279840"/>
                  <a:pt x="4489612" y="277205"/>
                  <a:pt x="4481137" y="274971"/>
                </a:cubicBezTo>
                <a:cubicBezTo>
                  <a:pt x="4469890" y="272720"/>
                  <a:pt x="4459211" y="270085"/>
                  <a:pt x="4449098" y="267067"/>
                </a:cubicBezTo>
                <a:cubicBezTo>
                  <a:pt x="4438986" y="264048"/>
                  <a:pt x="4427850" y="258817"/>
                  <a:pt x="4415691" y="251374"/>
                </a:cubicBezTo>
                <a:lnTo>
                  <a:pt x="4410805" y="232470"/>
                </a:lnTo>
                <a:lnTo>
                  <a:pt x="4409915" y="232470"/>
                </a:lnTo>
                <a:cubicBezTo>
                  <a:pt x="4386739" y="236495"/>
                  <a:pt x="4364562" y="245784"/>
                  <a:pt x="4343382" y="260339"/>
                </a:cubicBezTo>
                <a:cubicBezTo>
                  <a:pt x="4322201" y="274894"/>
                  <a:pt x="4301904" y="295938"/>
                  <a:pt x="4282489" y="323470"/>
                </a:cubicBezTo>
                <a:cubicBezTo>
                  <a:pt x="4276895" y="332918"/>
                  <a:pt x="4271771" y="342009"/>
                  <a:pt x="4267115" y="350745"/>
                </a:cubicBezTo>
                <a:cubicBezTo>
                  <a:pt x="4262460" y="359480"/>
                  <a:pt x="4258279" y="369107"/>
                  <a:pt x="4254575" y="379624"/>
                </a:cubicBezTo>
                <a:cubicBezTo>
                  <a:pt x="4250870" y="390142"/>
                  <a:pt x="4247881" y="401534"/>
                  <a:pt x="4245609" y="413799"/>
                </a:cubicBezTo>
                <a:cubicBezTo>
                  <a:pt x="4243336" y="426065"/>
                  <a:pt x="4242201" y="440225"/>
                  <a:pt x="4242201" y="456281"/>
                </a:cubicBezTo>
                <a:cubicBezTo>
                  <a:pt x="4242201" y="467519"/>
                  <a:pt x="4243902" y="479893"/>
                  <a:pt x="4247304" y="493404"/>
                </a:cubicBezTo>
                <a:cubicBezTo>
                  <a:pt x="4250706" y="506914"/>
                  <a:pt x="4255451" y="520083"/>
                  <a:pt x="4261539" y="532912"/>
                </a:cubicBezTo>
                <a:cubicBezTo>
                  <a:pt x="4267627" y="545740"/>
                  <a:pt x="4275167" y="557509"/>
                  <a:pt x="4284158" y="568218"/>
                </a:cubicBezTo>
                <a:cubicBezTo>
                  <a:pt x="4288653" y="573573"/>
                  <a:pt x="4292377" y="578214"/>
                  <a:pt x="4295328" y="582143"/>
                </a:cubicBezTo>
                <a:lnTo>
                  <a:pt x="4297744" y="585709"/>
                </a:lnTo>
                <a:lnTo>
                  <a:pt x="4297044" y="574383"/>
                </a:lnTo>
                <a:cubicBezTo>
                  <a:pt x="4297044" y="560382"/>
                  <a:pt x="4300761" y="548240"/>
                  <a:pt x="4308196" y="537957"/>
                </a:cubicBezTo>
                <a:cubicBezTo>
                  <a:pt x="4315631" y="527674"/>
                  <a:pt x="4327548" y="522162"/>
                  <a:pt x="4343944" y="521420"/>
                </a:cubicBezTo>
                <a:cubicBezTo>
                  <a:pt x="4351388" y="521420"/>
                  <a:pt x="4359088" y="523001"/>
                  <a:pt x="4367043" y="526165"/>
                </a:cubicBezTo>
                <a:cubicBezTo>
                  <a:pt x="4374998" y="529328"/>
                  <a:pt x="4381762" y="533681"/>
                  <a:pt x="4387334" y="539223"/>
                </a:cubicBezTo>
                <a:cubicBezTo>
                  <a:pt x="4392906" y="544766"/>
                  <a:pt x="4397395" y="551229"/>
                  <a:pt x="4400802" y="558613"/>
                </a:cubicBezTo>
                <a:cubicBezTo>
                  <a:pt x="4404208" y="565997"/>
                  <a:pt x="4405911" y="573385"/>
                  <a:pt x="4405911" y="580778"/>
                </a:cubicBezTo>
                <a:cubicBezTo>
                  <a:pt x="4405911" y="587505"/>
                  <a:pt x="4404498" y="594450"/>
                  <a:pt x="4401672" y="601613"/>
                </a:cubicBezTo>
                <a:cubicBezTo>
                  <a:pt x="4398845" y="608775"/>
                  <a:pt x="4394505" y="615415"/>
                  <a:pt x="4388651" y="621533"/>
                </a:cubicBezTo>
                <a:cubicBezTo>
                  <a:pt x="4382798" y="627651"/>
                  <a:pt x="4375081" y="632549"/>
                  <a:pt x="4365502" y="636229"/>
                </a:cubicBezTo>
                <a:cubicBezTo>
                  <a:pt x="4355922" y="639908"/>
                  <a:pt x="4344635" y="641747"/>
                  <a:pt x="4331640" y="641747"/>
                </a:cubicBezTo>
                <a:cubicBezTo>
                  <a:pt x="4314221" y="641747"/>
                  <a:pt x="4296775" y="637610"/>
                  <a:pt x="4279304" y="629335"/>
                </a:cubicBezTo>
                <a:cubicBezTo>
                  <a:pt x="4261833" y="621060"/>
                  <a:pt x="4246157" y="608598"/>
                  <a:pt x="4232276" y="591950"/>
                </a:cubicBezTo>
                <a:cubicBezTo>
                  <a:pt x="4218394" y="575302"/>
                  <a:pt x="4206894" y="554595"/>
                  <a:pt x="4197775" y="529829"/>
                </a:cubicBezTo>
                <a:cubicBezTo>
                  <a:pt x="4188656" y="505064"/>
                  <a:pt x="4183819" y="475525"/>
                  <a:pt x="4183265" y="441214"/>
                </a:cubicBezTo>
                <a:cubicBezTo>
                  <a:pt x="4182199" y="390651"/>
                  <a:pt x="4190514" y="346901"/>
                  <a:pt x="4208211" y="309964"/>
                </a:cubicBezTo>
                <a:cubicBezTo>
                  <a:pt x="4225908" y="273027"/>
                  <a:pt x="4247943" y="247195"/>
                  <a:pt x="4274316" y="232470"/>
                </a:cubicBezTo>
                <a:lnTo>
                  <a:pt x="4153866" y="232470"/>
                </a:lnTo>
                <a:lnTo>
                  <a:pt x="4143705" y="232470"/>
                </a:lnTo>
                <a:lnTo>
                  <a:pt x="4063979" y="232470"/>
                </a:lnTo>
                <a:lnTo>
                  <a:pt x="4063979" y="649933"/>
                </a:lnTo>
                <a:lnTo>
                  <a:pt x="4005043" y="606984"/>
                </a:lnTo>
                <a:lnTo>
                  <a:pt x="4005043" y="286904"/>
                </a:lnTo>
                <a:cubicBezTo>
                  <a:pt x="4005043" y="284533"/>
                  <a:pt x="4003723" y="280468"/>
                  <a:pt x="4001084" y="274709"/>
                </a:cubicBezTo>
                <a:cubicBezTo>
                  <a:pt x="3998445" y="268949"/>
                  <a:pt x="3995056" y="262961"/>
                  <a:pt x="3990916" y="256745"/>
                </a:cubicBezTo>
                <a:cubicBezTo>
                  <a:pt x="3986777" y="250529"/>
                  <a:pt x="3982733" y="245100"/>
                  <a:pt x="3978785" y="240457"/>
                </a:cubicBezTo>
                <a:cubicBezTo>
                  <a:pt x="3974837" y="235815"/>
                  <a:pt x="3972070" y="233152"/>
                  <a:pt x="3970484" y="232470"/>
                </a:cubicBezTo>
                <a:lnTo>
                  <a:pt x="3959625" y="232470"/>
                </a:lnTo>
                <a:lnTo>
                  <a:pt x="3932895" y="232470"/>
                </a:lnTo>
                <a:lnTo>
                  <a:pt x="3752556" y="232470"/>
                </a:lnTo>
                <a:lnTo>
                  <a:pt x="3752556" y="235169"/>
                </a:lnTo>
                <a:cubicBezTo>
                  <a:pt x="3774077" y="238767"/>
                  <a:pt x="3795076" y="245908"/>
                  <a:pt x="3815553" y="256592"/>
                </a:cubicBezTo>
                <a:cubicBezTo>
                  <a:pt x="3836029" y="267276"/>
                  <a:pt x="3853053" y="279848"/>
                  <a:pt x="3866623" y="294309"/>
                </a:cubicBezTo>
                <a:cubicBezTo>
                  <a:pt x="3880193" y="308770"/>
                  <a:pt x="3890359" y="324334"/>
                  <a:pt x="3897120" y="340999"/>
                </a:cubicBezTo>
                <a:cubicBezTo>
                  <a:pt x="3903882" y="357664"/>
                  <a:pt x="3907263" y="374208"/>
                  <a:pt x="3907263" y="390630"/>
                </a:cubicBezTo>
                <a:cubicBezTo>
                  <a:pt x="3907263" y="400137"/>
                  <a:pt x="3905672" y="410828"/>
                  <a:pt x="3902492" y="422701"/>
                </a:cubicBezTo>
                <a:cubicBezTo>
                  <a:pt x="3899312" y="434574"/>
                  <a:pt x="3894607" y="445902"/>
                  <a:pt x="3888378" y="456684"/>
                </a:cubicBezTo>
                <a:cubicBezTo>
                  <a:pt x="3882150" y="467466"/>
                  <a:pt x="3873941" y="476721"/>
                  <a:pt x="3863751" y="484451"/>
                </a:cubicBezTo>
                <a:cubicBezTo>
                  <a:pt x="3853562" y="492180"/>
                  <a:pt x="3841535" y="496045"/>
                  <a:pt x="3827671" y="496045"/>
                </a:cubicBezTo>
                <a:cubicBezTo>
                  <a:pt x="3814455" y="496045"/>
                  <a:pt x="3801633" y="491208"/>
                  <a:pt x="3789205" y="481534"/>
                </a:cubicBezTo>
                <a:cubicBezTo>
                  <a:pt x="3776778" y="471861"/>
                  <a:pt x="3770564" y="458131"/>
                  <a:pt x="3770564" y="440345"/>
                </a:cubicBezTo>
                <a:cubicBezTo>
                  <a:pt x="3770564" y="434436"/>
                  <a:pt x="3771608" y="428188"/>
                  <a:pt x="3773698" y="421601"/>
                </a:cubicBezTo>
                <a:cubicBezTo>
                  <a:pt x="3775787" y="415014"/>
                  <a:pt x="3779142" y="408628"/>
                  <a:pt x="3783763" y="402442"/>
                </a:cubicBezTo>
                <a:cubicBezTo>
                  <a:pt x="3788385" y="396256"/>
                  <a:pt x="3794381" y="391074"/>
                  <a:pt x="3801752" y="386895"/>
                </a:cubicBezTo>
                <a:cubicBezTo>
                  <a:pt x="3809124" y="382717"/>
                  <a:pt x="3817507" y="380628"/>
                  <a:pt x="3826904" y="380628"/>
                </a:cubicBezTo>
                <a:cubicBezTo>
                  <a:pt x="3832037" y="380628"/>
                  <a:pt x="3837741" y="381673"/>
                  <a:pt x="3844017" y="383762"/>
                </a:cubicBezTo>
                <a:cubicBezTo>
                  <a:pt x="3850292" y="385851"/>
                  <a:pt x="3852918" y="387484"/>
                  <a:pt x="3851895" y="388660"/>
                </a:cubicBezTo>
                <a:cubicBezTo>
                  <a:pt x="3852790" y="385258"/>
                  <a:pt x="3853238" y="379951"/>
                  <a:pt x="3853238" y="372737"/>
                </a:cubicBezTo>
                <a:cubicBezTo>
                  <a:pt x="3853238" y="364424"/>
                  <a:pt x="3850198" y="356281"/>
                  <a:pt x="3844119" y="348308"/>
                </a:cubicBezTo>
                <a:cubicBezTo>
                  <a:pt x="3838039" y="340336"/>
                  <a:pt x="3829790" y="333240"/>
                  <a:pt x="3819370" y="327019"/>
                </a:cubicBezTo>
                <a:cubicBezTo>
                  <a:pt x="3808951" y="320799"/>
                  <a:pt x="3797114" y="315901"/>
                  <a:pt x="3783859" y="312324"/>
                </a:cubicBezTo>
                <a:cubicBezTo>
                  <a:pt x="3777232" y="310535"/>
                  <a:pt x="3770693" y="309194"/>
                  <a:pt x="3764241" y="308300"/>
                </a:cubicBezTo>
                <a:lnTo>
                  <a:pt x="3752556" y="307479"/>
                </a:lnTo>
                <a:lnTo>
                  <a:pt x="3752556" y="649114"/>
                </a:lnTo>
                <a:lnTo>
                  <a:pt x="3711679" y="627691"/>
                </a:lnTo>
                <a:cubicBezTo>
                  <a:pt x="3708900" y="619369"/>
                  <a:pt x="3706593" y="612075"/>
                  <a:pt x="3704760" y="605808"/>
                </a:cubicBezTo>
                <a:cubicBezTo>
                  <a:pt x="3702927" y="599541"/>
                  <a:pt x="3700433" y="592809"/>
                  <a:pt x="3697278" y="585612"/>
                </a:cubicBezTo>
                <a:cubicBezTo>
                  <a:pt x="3698233" y="586550"/>
                  <a:pt x="3697593" y="586461"/>
                  <a:pt x="3695359" y="585344"/>
                </a:cubicBezTo>
                <a:cubicBezTo>
                  <a:pt x="3694242" y="584785"/>
                  <a:pt x="3693405" y="583186"/>
                  <a:pt x="3692846" y="580544"/>
                </a:cubicBezTo>
                <a:lnTo>
                  <a:pt x="3692216" y="572237"/>
                </a:lnTo>
                <a:lnTo>
                  <a:pt x="3691159" y="577185"/>
                </a:lnTo>
                <a:cubicBezTo>
                  <a:pt x="3690333" y="578662"/>
                  <a:pt x="3689229" y="579051"/>
                  <a:pt x="3687845" y="578354"/>
                </a:cubicBezTo>
                <a:cubicBezTo>
                  <a:pt x="3685078" y="576960"/>
                  <a:pt x="3682305" y="576263"/>
                  <a:pt x="3679525" y="576263"/>
                </a:cubicBezTo>
                <a:cubicBezTo>
                  <a:pt x="3675262" y="576263"/>
                  <a:pt x="3670133" y="580356"/>
                  <a:pt x="3664139" y="588541"/>
                </a:cubicBezTo>
                <a:cubicBezTo>
                  <a:pt x="3658145" y="596727"/>
                  <a:pt x="3655148" y="614475"/>
                  <a:pt x="3655148" y="641786"/>
                </a:cubicBezTo>
                <a:lnTo>
                  <a:pt x="3605485" y="614262"/>
                </a:lnTo>
                <a:cubicBezTo>
                  <a:pt x="3601596" y="591112"/>
                  <a:pt x="3594777" y="573398"/>
                  <a:pt x="3585027" y="561120"/>
                </a:cubicBezTo>
                <a:cubicBezTo>
                  <a:pt x="3575277" y="548841"/>
                  <a:pt x="3564518" y="542702"/>
                  <a:pt x="3552752" y="542702"/>
                </a:cubicBezTo>
                <a:cubicBezTo>
                  <a:pt x="3540780" y="542702"/>
                  <a:pt x="3530297" y="544819"/>
                  <a:pt x="3521301" y="549052"/>
                </a:cubicBezTo>
                <a:cubicBezTo>
                  <a:pt x="3512306" y="553286"/>
                  <a:pt x="3507808" y="559598"/>
                  <a:pt x="3507808" y="567988"/>
                </a:cubicBezTo>
                <a:cubicBezTo>
                  <a:pt x="3507808" y="575287"/>
                  <a:pt x="3508055" y="579784"/>
                  <a:pt x="3508550" y="581481"/>
                </a:cubicBezTo>
                <a:cubicBezTo>
                  <a:pt x="3509223" y="573875"/>
                  <a:pt x="3513981" y="567694"/>
                  <a:pt x="3522823" y="562936"/>
                </a:cubicBezTo>
                <a:cubicBezTo>
                  <a:pt x="3531666" y="558178"/>
                  <a:pt x="3539992" y="555799"/>
                  <a:pt x="3547802" y="555799"/>
                </a:cubicBezTo>
                <a:cubicBezTo>
                  <a:pt x="3565188" y="555799"/>
                  <a:pt x="3577193" y="561081"/>
                  <a:pt x="3583818" y="571646"/>
                </a:cubicBezTo>
                <a:cubicBezTo>
                  <a:pt x="3590444" y="582210"/>
                  <a:pt x="3593756" y="592191"/>
                  <a:pt x="3593756" y="601587"/>
                </a:cubicBezTo>
                <a:cubicBezTo>
                  <a:pt x="3593756" y="615051"/>
                  <a:pt x="3588184" y="625383"/>
                  <a:pt x="3577040" y="632583"/>
                </a:cubicBezTo>
                <a:cubicBezTo>
                  <a:pt x="3565895" y="639784"/>
                  <a:pt x="3554576" y="643384"/>
                  <a:pt x="3543083" y="643384"/>
                </a:cubicBezTo>
                <a:cubicBezTo>
                  <a:pt x="3517076" y="643384"/>
                  <a:pt x="3497192" y="635617"/>
                  <a:pt x="3483430" y="620081"/>
                </a:cubicBezTo>
                <a:cubicBezTo>
                  <a:pt x="3469668" y="604546"/>
                  <a:pt x="3462787" y="585045"/>
                  <a:pt x="3462787" y="561580"/>
                </a:cubicBezTo>
                <a:cubicBezTo>
                  <a:pt x="3462787" y="538993"/>
                  <a:pt x="3470140" y="520377"/>
                  <a:pt x="3484844" y="505733"/>
                </a:cubicBezTo>
                <a:cubicBezTo>
                  <a:pt x="3499548" y="491089"/>
                  <a:pt x="3518761" y="483766"/>
                  <a:pt x="3542481" y="483766"/>
                </a:cubicBezTo>
                <a:cubicBezTo>
                  <a:pt x="3545073" y="483766"/>
                  <a:pt x="3547772" y="483924"/>
                  <a:pt x="3550577" y="484240"/>
                </a:cubicBezTo>
                <a:cubicBezTo>
                  <a:pt x="3553383" y="484555"/>
                  <a:pt x="3556768" y="484964"/>
                  <a:pt x="3560733" y="485467"/>
                </a:cubicBezTo>
                <a:cubicBezTo>
                  <a:pt x="3561943" y="485425"/>
                  <a:pt x="3565382" y="486503"/>
                  <a:pt x="3571048" y="488703"/>
                </a:cubicBezTo>
                <a:cubicBezTo>
                  <a:pt x="3576714" y="490903"/>
                  <a:pt x="3583256" y="494369"/>
                  <a:pt x="3590674" y="499101"/>
                </a:cubicBezTo>
                <a:cubicBezTo>
                  <a:pt x="3598092" y="503834"/>
                  <a:pt x="3605747" y="510286"/>
                  <a:pt x="3613638" y="518459"/>
                </a:cubicBezTo>
                <a:cubicBezTo>
                  <a:pt x="3621530" y="526632"/>
                  <a:pt x="3625437" y="535403"/>
                  <a:pt x="3625360" y="544774"/>
                </a:cubicBezTo>
                <a:cubicBezTo>
                  <a:pt x="3624806" y="537262"/>
                  <a:pt x="3628918" y="530494"/>
                  <a:pt x="3637696" y="524470"/>
                </a:cubicBezTo>
                <a:cubicBezTo>
                  <a:pt x="3646474" y="518446"/>
                  <a:pt x="3654176" y="515349"/>
                  <a:pt x="3660801" y="515178"/>
                </a:cubicBezTo>
                <a:cubicBezTo>
                  <a:pt x="3642221" y="498006"/>
                  <a:pt x="3620581" y="482462"/>
                  <a:pt x="3595879" y="468546"/>
                </a:cubicBezTo>
                <a:cubicBezTo>
                  <a:pt x="3571178" y="454631"/>
                  <a:pt x="3543249" y="445443"/>
                  <a:pt x="3512093" y="440984"/>
                </a:cubicBezTo>
                <a:lnTo>
                  <a:pt x="3465780" y="375423"/>
                </a:lnTo>
                <a:lnTo>
                  <a:pt x="3692801" y="242126"/>
                </a:lnTo>
                <a:lnTo>
                  <a:pt x="3692801" y="232470"/>
                </a:lnTo>
                <a:lnTo>
                  <a:pt x="3468658" y="232470"/>
                </a:lnTo>
                <a:lnTo>
                  <a:pt x="3438397" y="177627"/>
                </a:lnTo>
                <a:lnTo>
                  <a:pt x="3898311" y="177627"/>
                </a:lnTo>
                <a:lnTo>
                  <a:pt x="3925488" y="177627"/>
                </a:lnTo>
                <a:lnTo>
                  <a:pt x="3981663" y="177627"/>
                </a:lnTo>
                <a:cubicBezTo>
                  <a:pt x="3987768" y="182116"/>
                  <a:pt x="3993047" y="186072"/>
                  <a:pt x="3997501" y="189494"/>
                </a:cubicBezTo>
                <a:lnTo>
                  <a:pt x="4005043" y="195498"/>
                </a:lnTo>
                <a:close/>
                <a:moveTo>
                  <a:pt x="1715004" y="0"/>
                </a:moveTo>
                <a:cubicBezTo>
                  <a:pt x="1737122" y="0"/>
                  <a:pt x="1757763" y="2369"/>
                  <a:pt x="1776926" y="7105"/>
                </a:cubicBezTo>
                <a:cubicBezTo>
                  <a:pt x="1796090" y="11842"/>
                  <a:pt x="1814744" y="18765"/>
                  <a:pt x="1832889" y="27876"/>
                </a:cubicBezTo>
                <a:cubicBezTo>
                  <a:pt x="1851033" y="36987"/>
                  <a:pt x="1869353" y="47899"/>
                  <a:pt x="1887847" y="60612"/>
                </a:cubicBezTo>
                <a:cubicBezTo>
                  <a:pt x="1906341" y="73325"/>
                  <a:pt x="1927168" y="88362"/>
                  <a:pt x="1950325" y="105722"/>
                </a:cubicBezTo>
                <a:lnTo>
                  <a:pt x="1950325" y="150602"/>
                </a:lnTo>
                <a:cubicBezTo>
                  <a:pt x="1923791" y="138281"/>
                  <a:pt x="1902613" y="127322"/>
                  <a:pt x="1886792" y="117725"/>
                </a:cubicBezTo>
                <a:cubicBezTo>
                  <a:pt x="1870970" y="108129"/>
                  <a:pt x="1854787" y="99523"/>
                  <a:pt x="1838241" y="91909"/>
                </a:cubicBezTo>
                <a:cubicBezTo>
                  <a:pt x="1821695" y="84295"/>
                  <a:pt x="1804928" y="78396"/>
                  <a:pt x="1787939" y="74214"/>
                </a:cubicBezTo>
                <a:cubicBezTo>
                  <a:pt x="1770949" y="70032"/>
                  <a:pt x="1753591" y="67941"/>
                  <a:pt x="1735864" y="67941"/>
                </a:cubicBezTo>
                <a:cubicBezTo>
                  <a:pt x="1703719" y="67941"/>
                  <a:pt x="1674238" y="74839"/>
                  <a:pt x="1647422" y="88635"/>
                </a:cubicBezTo>
                <a:cubicBezTo>
                  <a:pt x="1620606" y="102431"/>
                  <a:pt x="1596101" y="122647"/>
                  <a:pt x="1573906" y="149284"/>
                </a:cubicBezTo>
                <a:lnTo>
                  <a:pt x="1594753" y="177627"/>
                </a:lnTo>
                <a:lnTo>
                  <a:pt x="1647825" y="177627"/>
                </a:lnTo>
                <a:lnTo>
                  <a:pt x="1671416" y="177627"/>
                </a:lnTo>
                <a:lnTo>
                  <a:pt x="2076336" y="177627"/>
                </a:lnTo>
                <a:lnTo>
                  <a:pt x="2083182" y="177627"/>
                </a:lnTo>
                <a:lnTo>
                  <a:pt x="2165417" y="177627"/>
                </a:lnTo>
                <a:lnTo>
                  <a:pt x="2117263" y="125048"/>
                </a:lnTo>
                <a:cubicBezTo>
                  <a:pt x="2134265" y="99604"/>
                  <a:pt x="2150655" y="79392"/>
                  <a:pt x="2166434" y="64411"/>
                </a:cubicBezTo>
                <a:cubicBezTo>
                  <a:pt x="2182213" y="49429"/>
                  <a:pt x="2198905" y="37042"/>
                  <a:pt x="2216513" y="27249"/>
                </a:cubicBezTo>
                <a:cubicBezTo>
                  <a:pt x="2234120" y="17456"/>
                  <a:pt x="2252674" y="10467"/>
                  <a:pt x="2272175" y="6280"/>
                </a:cubicBezTo>
                <a:cubicBezTo>
                  <a:pt x="2291675" y="2094"/>
                  <a:pt x="2312327" y="0"/>
                  <a:pt x="2334129" y="0"/>
                </a:cubicBezTo>
                <a:cubicBezTo>
                  <a:pt x="2356247" y="0"/>
                  <a:pt x="2376888" y="2369"/>
                  <a:pt x="2396051" y="7105"/>
                </a:cubicBezTo>
                <a:cubicBezTo>
                  <a:pt x="2415215" y="11842"/>
                  <a:pt x="2433869" y="18765"/>
                  <a:pt x="2452014" y="27876"/>
                </a:cubicBezTo>
                <a:cubicBezTo>
                  <a:pt x="2470158" y="36987"/>
                  <a:pt x="2488478" y="47899"/>
                  <a:pt x="2506972" y="60612"/>
                </a:cubicBezTo>
                <a:cubicBezTo>
                  <a:pt x="2525466" y="73325"/>
                  <a:pt x="2546292" y="88362"/>
                  <a:pt x="2569450" y="105722"/>
                </a:cubicBezTo>
                <a:lnTo>
                  <a:pt x="2569450" y="150602"/>
                </a:lnTo>
                <a:cubicBezTo>
                  <a:pt x="2542915" y="138281"/>
                  <a:pt x="2521738" y="127322"/>
                  <a:pt x="2505917" y="117725"/>
                </a:cubicBezTo>
                <a:cubicBezTo>
                  <a:pt x="2490096" y="108129"/>
                  <a:pt x="2473912" y="99523"/>
                  <a:pt x="2457366" y="91909"/>
                </a:cubicBezTo>
                <a:cubicBezTo>
                  <a:pt x="2440820" y="84295"/>
                  <a:pt x="2424053" y="78396"/>
                  <a:pt x="2407063" y="74214"/>
                </a:cubicBezTo>
                <a:cubicBezTo>
                  <a:pt x="2390074" y="70032"/>
                  <a:pt x="2372716" y="67941"/>
                  <a:pt x="2354990" y="67941"/>
                </a:cubicBezTo>
                <a:cubicBezTo>
                  <a:pt x="2322844" y="67941"/>
                  <a:pt x="2293363" y="74839"/>
                  <a:pt x="2266547" y="88635"/>
                </a:cubicBezTo>
                <a:cubicBezTo>
                  <a:pt x="2239731" y="102431"/>
                  <a:pt x="2215225" y="122647"/>
                  <a:pt x="2193031" y="149284"/>
                </a:cubicBezTo>
                <a:lnTo>
                  <a:pt x="2213879" y="177627"/>
                </a:lnTo>
                <a:lnTo>
                  <a:pt x="2275785" y="177627"/>
                </a:lnTo>
                <a:lnTo>
                  <a:pt x="2290541" y="177627"/>
                </a:lnTo>
                <a:lnTo>
                  <a:pt x="2694872" y="177627"/>
                </a:lnTo>
                <a:lnTo>
                  <a:pt x="2706306" y="177627"/>
                </a:lnTo>
                <a:lnTo>
                  <a:pt x="3060111" y="177627"/>
                </a:lnTo>
                <a:lnTo>
                  <a:pt x="3094390" y="177627"/>
                </a:lnTo>
                <a:lnTo>
                  <a:pt x="3143463" y="177627"/>
                </a:lnTo>
                <a:cubicBezTo>
                  <a:pt x="3149568" y="182116"/>
                  <a:pt x="3154847" y="186072"/>
                  <a:pt x="3159301" y="189494"/>
                </a:cubicBezTo>
                <a:lnTo>
                  <a:pt x="3166843" y="195498"/>
                </a:lnTo>
                <a:lnTo>
                  <a:pt x="3166843" y="99046"/>
                </a:lnTo>
                <a:cubicBezTo>
                  <a:pt x="3187818" y="107402"/>
                  <a:pt x="3201386" y="118896"/>
                  <a:pt x="3207547" y="133527"/>
                </a:cubicBezTo>
                <a:cubicBezTo>
                  <a:pt x="3213707" y="148159"/>
                  <a:pt x="3218058" y="160569"/>
                  <a:pt x="3220599" y="170759"/>
                </a:cubicBezTo>
                <a:lnTo>
                  <a:pt x="3222747" y="177627"/>
                </a:lnTo>
                <a:lnTo>
                  <a:pt x="3280673" y="177627"/>
                </a:lnTo>
                <a:lnTo>
                  <a:pt x="3315666" y="232470"/>
                </a:lnTo>
                <a:lnTo>
                  <a:pt x="3225779" y="232470"/>
                </a:lnTo>
                <a:lnTo>
                  <a:pt x="3225779" y="649933"/>
                </a:lnTo>
                <a:lnTo>
                  <a:pt x="3166843" y="606984"/>
                </a:lnTo>
                <a:lnTo>
                  <a:pt x="3166843" y="286904"/>
                </a:lnTo>
                <a:cubicBezTo>
                  <a:pt x="3166843" y="284533"/>
                  <a:pt x="3165523" y="280468"/>
                  <a:pt x="3162884" y="274709"/>
                </a:cubicBezTo>
                <a:cubicBezTo>
                  <a:pt x="3160245" y="268949"/>
                  <a:pt x="3156856" y="262961"/>
                  <a:pt x="3152716" y="256745"/>
                </a:cubicBezTo>
                <a:cubicBezTo>
                  <a:pt x="3148577" y="250529"/>
                  <a:pt x="3144533" y="245100"/>
                  <a:pt x="3140585" y="240457"/>
                </a:cubicBezTo>
                <a:cubicBezTo>
                  <a:pt x="3136637" y="235815"/>
                  <a:pt x="3133870" y="233152"/>
                  <a:pt x="3132284" y="232470"/>
                </a:cubicBezTo>
                <a:lnTo>
                  <a:pt x="3129396" y="232470"/>
                </a:lnTo>
                <a:lnTo>
                  <a:pt x="3094695" y="232470"/>
                </a:lnTo>
                <a:lnTo>
                  <a:pt x="3061175" y="232470"/>
                </a:lnTo>
                <a:lnTo>
                  <a:pt x="3061175" y="649933"/>
                </a:lnTo>
                <a:lnTo>
                  <a:pt x="3038703" y="629060"/>
                </a:lnTo>
                <a:cubicBezTo>
                  <a:pt x="3038703" y="630134"/>
                  <a:pt x="3034608" y="627205"/>
                  <a:pt x="3026418" y="620273"/>
                </a:cubicBezTo>
                <a:cubicBezTo>
                  <a:pt x="3018228" y="613341"/>
                  <a:pt x="3012829" y="607014"/>
                  <a:pt x="3010220" y="601293"/>
                </a:cubicBezTo>
                <a:cubicBezTo>
                  <a:pt x="3004558" y="590984"/>
                  <a:pt x="2997705" y="579861"/>
                  <a:pt x="2989660" y="567924"/>
                </a:cubicBezTo>
                <a:cubicBezTo>
                  <a:pt x="2981615" y="555987"/>
                  <a:pt x="2969774" y="543239"/>
                  <a:pt x="2954136" y="529682"/>
                </a:cubicBezTo>
                <a:cubicBezTo>
                  <a:pt x="2949949" y="524975"/>
                  <a:pt x="2943567" y="519467"/>
                  <a:pt x="2934989" y="513158"/>
                </a:cubicBezTo>
                <a:cubicBezTo>
                  <a:pt x="2926412" y="506848"/>
                  <a:pt x="2916161" y="500711"/>
                  <a:pt x="2904236" y="494746"/>
                </a:cubicBezTo>
                <a:cubicBezTo>
                  <a:pt x="2892312" y="488782"/>
                  <a:pt x="2879720" y="483719"/>
                  <a:pt x="2866461" y="479558"/>
                </a:cubicBezTo>
                <a:cubicBezTo>
                  <a:pt x="2853202" y="475397"/>
                  <a:pt x="2840736" y="473317"/>
                  <a:pt x="2829063" y="473317"/>
                </a:cubicBezTo>
                <a:cubicBezTo>
                  <a:pt x="2829097" y="473317"/>
                  <a:pt x="2828718" y="473451"/>
                  <a:pt x="2827925" y="473720"/>
                </a:cubicBezTo>
                <a:cubicBezTo>
                  <a:pt x="2827132" y="473988"/>
                  <a:pt x="2825636" y="474123"/>
                  <a:pt x="2823436" y="474123"/>
                </a:cubicBezTo>
                <a:lnTo>
                  <a:pt x="2813012" y="474123"/>
                </a:lnTo>
                <a:lnTo>
                  <a:pt x="2763886" y="409418"/>
                </a:lnTo>
                <a:lnTo>
                  <a:pt x="2884277" y="313788"/>
                </a:lnTo>
                <a:cubicBezTo>
                  <a:pt x="2868171" y="301263"/>
                  <a:pt x="2850118" y="291493"/>
                  <a:pt x="2830119" y="284480"/>
                </a:cubicBezTo>
                <a:cubicBezTo>
                  <a:pt x="2810119" y="277467"/>
                  <a:pt x="2792838" y="272281"/>
                  <a:pt x="2778276" y="268921"/>
                </a:cubicBezTo>
                <a:cubicBezTo>
                  <a:pt x="2765621" y="265766"/>
                  <a:pt x="2754997" y="261678"/>
                  <a:pt x="2746403" y="256656"/>
                </a:cubicBezTo>
                <a:lnTo>
                  <a:pt x="2736146" y="232470"/>
                </a:lnTo>
                <a:lnTo>
                  <a:pt x="2735212" y="232470"/>
                </a:lnTo>
                <a:lnTo>
                  <a:pt x="2725146" y="232470"/>
                </a:lnTo>
                <a:lnTo>
                  <a:pt x="2520929" y="232470"/>
                </a:lnTo>
                <a:lnTo>
                  <a:pt x="2520929" y="354972"/>
                </a:lnTo>
                <a:cubicBezTo>
                  <a:pt x="2520929" y="355748"/>
                  <a:pt x="2521157" y="356315"/>
                  <a:pt x="2521613" y="356673"/>
                </a:cubicBezTo>
                <a:cubicBezTo>
                  <a:pt x="2522070" y="357031"/>
                  <a:pt x="2521769" y="357210"/>
                  <a:pt x="2520712" y="357210"/>
                </a:cubicBezTo>
                <a:cubicBezTo>
                  <a:pt x="2521155" y="357210"/>
                  <a:pt x="2524598" y="355773"/>
                  <a:pt x="2531039" y="352900"/>
                </a:cubicBezTo>
                <a:cubicBezTo>
                  <a:pt x="2537482" y="350026"/>
                  <a:pt x="2545223" y="345439"/>
                  <a:pt x="2554266" y="339138"/>
                </a:cubicBezTo>
                <a:cubicBezTo>
                  <a:pt x="2563309" y="332837"/>
                  <a:pt x="2572601" y="324898"/>
                  <a:pt x="2582142" y="315323"/>
                </a:cubicBezTo>
                <a:cubicBezTo>
                  <a:pt x="2591683" y="305748"/>
                  <a:pt x="2601475" y="293252"/>
                  <a:pt x="2611520" y="277836"/>
                </a:cubicBezTo>
                <a:cubicBezTo>
                  <a:pt x="2641696" y="296569"/>
                  <a:pt x="2661563" y="318352"/>
                  <a:pt x="2671121" y="343186"/>
                </a:cubicBezTo>
                <a:cubicBezTo>
                  <a:pt x="2680680" y="368020"/>
                  <a:pt x="2685458" y="391994"/>
                  <a:pt x="2685458" y="415110"/>
                </a:cubicBezTo>
                <a:cubicBezTo>
                  <a:pt x="2685458" y="443444"/>
                  <a:pt x="2680581" y="468250"/>
                  <a:pt x="2670827" y="489528"/>
                </a:cubicBezTo>
                <a:cubicBezTo>
                  <a:pt x="2661072" y="510806"/>
                  <a:pt x="2648541" y="528531"/>
                  <a:pt x="2633232" y="542702"/>
                </a:cubicBezTo>
                <a:cubicBezTo>
                  <a:pt x="2617922" y="556873"/>
                  <a:pt x="2601154" y="567374"/>
                  <a:pt x="2582929" y="574204"/>
                </a:cubicBezTo>
                <a:cubicBezTo>
                  <a:pt x="2564703" y="581034"/>
                  <a:pt x="2547306" y="584449"/>
                  <a:pt x="2530740" y="584449"/>
                </a:cubicBezTo>
                <a:cubicBezTo>
                  <a:pt x="2497255" y="582223"/>
                  <a:pt x="2468457" y="573306"/>
                  <a:pt x="2444343" y="557698"/>
                </a:cubicBezTo>
                <a:cubicBezTo>
                  <a:pt x="2420230" y="542090"/>
                  <a:pt x="2399741" y="520201"/>
                  <a:pt x="2382875" y="492029"/>
                </a:cubicBezTo>
                <a:cubicBezTo>
                  <a:pt x="2366010" y="463857"/>
                  <a:pt x="2352275" y="429789"/>
                  <a:pt x="2341672" y="389824"/>
                </a:cubicBezTo>
                <a:cubicBezTo>
                  <a:pt x="2331069" y="349860"/>
                  <a:pt x="2322285" y="301582"/>
                  <a:pt x="2315319" y="244991"/>
                </a:cubicBezTo>
                <a:lnTo>
                  <a:pt x="2359367" y="265813"/>
                </a:lnTo>
                <a:cubicBezTo>
                  <a:pt x="2365770" y="289270"/>
                  <a:pt x="2373244" y="315468"/>
                  <a:pt x="2381788" y="344407"/>
                </a:cubicBezTo>
                <a:cubicBezTo>
                  <a:pt x="2390331" y="373347"/>
                  <a:pt x="2401195" y="399577"/>
                  <a:pt x="2414376" y="423097"/>
                </a:cubicBezTo>
                <a:cubicBezTo>
                  <a:pt x="2427559" y="446618"/>
                  <a:pt x="2443670" y="466020"/>
                  <a:pt x="2462710" y="481304"/>
                </a:cubicBezTo>
                <a:cubicBezTo>
                  <a:pt x="2481750" y="496588"/>
                  <a:pt x="2505172" y="504230"/>
                  <a:pt x="2532978" y="504230"/>
                </a:cubicBezTo>
                <a:cubicBezTo>
                  <a:pt x="2544113" y="504230"/>
                  <a:pt x="2555844" y="502258"/>
                  <a:pt x="2568169" y="498315"/>
                </a:cubicBezTo>
                <a:cubicBezTo>
                  <a:pt x="2580494" y="494371"/>
                  <a:pt x="2591673" y="488511"/>
                  <a:pt x="2601704" y="480735"/>
                </a:cubicBezTo>
                <a:cubicBezTo>
                  <a:pt x="2611736" y="472959"/>
                  <a:pt x="2620017" y="463626"/>
                  <a:pt x="2626549" y="452738"/>
                </a:cubicBezTo>
                <a:cubicBezTo>
                  <a:pt x="2633079" y="441849"/>
                  <a:pt x="2636345" y="429371"/>
                  <a:pt x="2636345" y="415302"/>
                </a:cubicBezTo>
                <a:cubicBezTo>
                  <a:pt x="2636345" y="407432"/>
                  <a:pt x="2634845" y="400022"/>
                  <a:pt x="2631843" y="393073"/>
                </a:cubicBezTo>
                <a:cubicBezTo>
                  <a:pt x="2628842" y="386124"/>
                  <a:pt x="2626625" y="380744"/>
                  <a:pt x="2625192" y="376932"/>
                </a:cubicBezTo>
                <a:cubicBezTo>
                  <a:pt x="2621952" y="382926"/>
                  <a:pt x="2615701" y="389302"/>
                  <a:pt x="2606436" y="396059"/>
                </a:cubicBezTo>
                <a:cubicBezTo>
                  <a:pt x="2597172" y="402817"/>
                  <a:pt x="2587740" y="408461"/>
                  <a:pt x="2578139" y="412993"/>
                </a:cubicBezTo>
                <a:cubicBezTo>
                  <a:pt x="2568538" y="417525"/>
                  <a:pt x="2559188" y="421077"/>
                  <a:pt x="2550090" y="423647"/>
                </a:cubicBezTo>
                <a:cubicBezTo>
                  <a:pt x="2540992" y="426218"/>
                  <a:pt x="2532747" y="427503"/>
                  <a:pt x="2525354" y="427503"/>
                </a:cubicBezTo>
                <a:cubicBezTo>
                  <a:pt x="2512667" y="427503"/>
                  <a:pt x="2502290" y="424236"/>
                  <a:pt x="2494224" y="417700"/>
                </a:cubicBezTo>
                <a:cubicBezTo>
                  <a:pt x="2486158" y="411164"/>
                  <a:pt x="2479674" y="403989"/>
                  <a:pt x="2474771" y="396175"/>
                </a:cubicBezTo>
                <a:cubicBezTo>
                  <a:pt x="2469867" y="388360"/>
                  <a:pt x="2466376" y="380428"/>
                  <a:pt x="2464296" y="372379"/>
                </a:cubicBezTo>
                <a:cubicBezTo>
                  <a:pt x="2462216" y="364330"/>
                  <a:pt x="2461175" y="358574"/>
                  <a:pt x="2461175" y="355113"/>
                </a:cubicBezTo>
                <a:lnTo>
                  <a:pt x="2461175" y="232470"/>
                </a:lnTo>
                <a:lnTo>
                  <a:pt x="2324677" y="232470"/>
                </a:lnTo>
                <a:lnTo>
                  <a:pt x="2306826" y="232470"/>
                </a:lnTo>
                <a:lnTo>
                  <a:pt x="2225952" y="232470"/>
                </a:lnTo>
                <a:lnTo>
                  <a:pt x="2225952" y="649933"/>
                </a:lnTo>
                <a:lnTo>
                  <a:pt x="2167016" y="606984"/>
                </a:lnTo>
                <a:lnTo>
                  <a:pt x="2167016" y="232470"/>
                </a:lnTo>
                <a:lnTo>
                  <a:pt x="2117318" y="232470"/>
                </a:lnTo>
                <a:lnTo>
                  <a:pt x="2106597" y="232470"/>
                </a:lnTo>
                <a:lnTo>
                  <a:pt x="2031434" y="232470"/>
                </a:lnTo>
                <a:lnTo>
                  <a:pt x="2031434" y="651570"/>
                </a:lnTo>
                <a:lnTo>
                  <a:pt x="1989393" y="619480"/>
                </a:lnTo>
                <a:cubicBezTo>
                  <a:pt x="1989393" y="609726"/>
                  <a:pt x="1987051" y="597162"/>
                  <a:pt x="1982365" y="581788"/>
                </a:cubicBezTo>
                <a:cubicBezTo>
                  <a:pt x="1977680" y="566415"/>
                  <a:pt x="1971223" y="550747"/>
                  <a:pt x="1962994" y="534785"/>
                </a:cubicBezTo>
                <a:cubicBezTo>
                  <a:pt x="1954767" y="518823"/>
                  <a:pt x="1945112" y="504286"/>
                  <a:pt x="1934032" y="491172"/>
                </a:cubicBezTo>
                <a:cubicBezTo>
                  <a:pt x="1922952" y="478058"/>
                  <a:pt x="1914145" y="469467"/>
                  <a:pt x="1907615" y="465400"/>
                </a:cubicBezTo>
                <a:cubicBezTo>
                  <a:pt x="1906353" y="471761"/>
                  <a:pt x="1902643" y="479198"/>
                  <a:pt x="1896487" y="487712"/>
                </a:cubicBezTo>
                <a:cubicBezTo>
                  <a:pt x="1890331" y="496226"/>
                  <a:pt x="1883472" y="503540"/>
                  <a:pt x="1875908" y="509653"/>
                </a:cubicBezTo>
                <a:cubicBezTo>
                  <a:pt x="1868345" y="515767"/>
                  <a:pt x="1860076" y="520620"/>
                  <a:pt x="1851102" y="524214"/>
                </a:cubicBezTo>
                <a:cubicBezTo>
                  <a:pt x="1842128" y="527808"/>
                  <a:pt x="1833250" y="529605"/>
                  <a:pt x="1824468" y="529605"/>
                </a:cubicBezTo>
                <a:cubicBezTo>
                  <a:pt x="1803049" y="529605"/>
                  <a:pt x="1784575" y="522415"/>
                  <a:pt x="1769048" y="508035"/>
                </a:cubicBezTo>
                <a:cubicBezTo>
                  <a:pt x="1753521" y="493655"/>
                  <a:pt x="1745758" y="476399"/>
                  <a:pt x="1745758" y="456268"/>
                </a:cubicBezTo>
                <a:cubicBezTo>
                  <a:pt x="1745758" y="448338"/>
                  <a:pt x="1747397" y="439596"/>
                  <a:pt x="1750676" y="430042"/>
                </a:cubicBezTo>
                <a:cubicBezTo>
                  <a:pt x="1753954" y="420488"/>
                  <a:pt x="1759273" y="411727"/>
                  <a:pt x="1766632" y="403759"/>
                </a:cubicBezTo>
                <a:cubicBezTo>
                  <a:pt x="1773990" y="395791"/>
                  <a:pt x="1783292" y="388989"/>
                  <a:pt x="1794539" y="383353"/>
                </a:cubicBezTo>
                <a:cubicBezTo>
                  <a:pt x="1805785" y="377717"/>
                  <a:pt x="1819266" y="374899"/>
                  <a:pt x="1834980" y="374899"/>
                </a:cubicBezTo>
                <a:cubicBezTo>
                  <a:pt x="1840582" y="374899"/>
                  <a:pt x="1846481" y="375208"/>
                  <a:pt x="1852675" y="375826"/>
                </a:cubicBezTo>
                <a:cubicBezTo>
                  <a:pt x="1858870" y="376444"/>
                  <a:pt x="1863868" y="377474"/>
                  <a:pt x="1867672" y="378915"/>
                </a:cubicBezTo>
                <a:cubicBezTo>
                  <a:pt x="1866120" y="379597"/>
                  <a:pt x="1865740" y="378352"/>
                  <a:pt x="1866534" y="375180"/>
                </a:cubicBezTo>
                <a:cubicBezTo>
                  <a:pt x="1867326" y="372008"/>
                  <a:pt x="1867723" y="368226"/>
                  <a:pt x="1867723" y="363835"/>
                </a:cubicBezTo>
                <a:cubicBezTo>
                  <a:pt x="1867723" y="349272"/>
                  <a:pt x="1863773" y="337087"/>
                  <a:pt x="1855873" y="327282"/>
                </a:cubicBezTo>
                <a:cubicBezTo>
                  <a:pt x="1847973" y="317476"/>
                  <a:pt x="1837726" y="309301"/>
                  <a:pt x="1825132" y="302757"/>
                </a:cubicBezTo>
                <a:cubicBezTo>
                  <a:pt x="1812538" y="296213"/>
                  <a:pt x="1798715" y="290995"/>
                  <a:pt x="1783661" y="287102"/>
                </a:cubicBezTo>
                <a:cubicBezTo>
                  <a:pt x="1768607" y="283210"/>
                  <a:pt x="1754396" y="279929"/>
                  <a:pt x="1741026" y="277260"/>
                </a:cubicBezTo>
                <a:cubicBezTo>
                  <a:pt x="1732994" y="275649"/>
                  <a:pt x="1725345" y="274146"/>
                  <a:pt x="1718081" y="272752"/>
                </a:cubicBezTo>
                <a:cubicBezTo>
                  <a:pt x="1710816" y="271358"/>
                  <a:pt x="1702951" y="269122"/>
                  <a:pt x="1694484" y="266044"/>
                </a:cubicBezTo>
                <a:lnTo>
                  <a:pt x="1682268" y="232470"/>
                </a:lnTo>
                <a:lnTo>
                  <a:pt x="1678086" y="232470"/>
                </a:lnTo>
                <a:lnTo>
                  <a:pt x="1606827" y="232470"/>
                </a:lnTo>
                <a:lnTo>
                  <a:pt x="1606827" y="649933"/>
                </a:lnTo>
                <a:lnTo>
                  <a:pt x="1547891" y="606984"/>
                </a:lnTo>
                <a:lnTo>
                  <a:pt x="1547891" y="232470"/>
                </a:lnTo>
                <a:lnTo>
                  <a:pt x="1487471" y="232470"/>
                </a:lnTo>
                <a:lnTo>
                  <a:pt x="1457211" y="177627"/>
                </a:lnTo>
                <a:lnTo>
                  <a:pt x="1546292" y="177627"/>
                </a:lnTo>
                <a:lnTo>
                  <a:pt x="1498138" y="125048"/>
                </a:lnTo>
                <a:cubicBezTo>
                  <a:pt x="1515140" y="99604"/>
                  <a:pt x="1531531" y="79392"/>
                  <a:pt x="1547309" y="64411"/>
                </a:cubicBezTo>
                <a:cubicBezTo>
                  <a:pt x="1563088" y="49429"/>
                  <a:pt x="1579781" y="37042"/>
                  <a:pt x="1597388" y="27249"/>
                </a:cubicBezTo>
                <a:cubicBezTo>
                  <a:pt x="1614995" y="17456"/>
                  <a:pt x="1633549" y="10467"/>
                  <a:pt x="1653050" y="6280"/>
                </a:cubicBezTo>
                <a:cubicBezTo>
                  <a:pt x="1672550" y="2094"/>
                  <a:pt x="1693202" y="0"/>
                  <a:pt x="1715004" y="0"/>
                </a:cubicBezTo>
                <a:close/>
                <a:moveTo>
                  <a:pt x="886329" y="0"/>
                </a:moveTo>
                <a:cubicBezTo>
                  <a:pt x="908447" y="0"/>
                  <a:pt x="929088" y="2369"/>
                  <a:pt x="948251" y="7105"/>
                </a:cubicBezTo>
                <a:cubicBezTo>
                  <a:pt x="967415" y="11842"/>
                  <a:pt x="986069" y="18765"/>
                  <a:pt x="1004214" y="27876"/>
                </a:cubicBezTo>
                <a:cubicBezTo>
                  <a:pt x="1022358" y="36987"/>
                  <a:pt x="1040678" y="47899"/>
                  <a:pt x="1059172" y="60612"/>
                </a:cubicBezTo>
                <a:cubicBezTo>
                  <a:pt x="1077666" y="73325"/>
                  <a:pt x="1098492" y="88362"/>
                  <a:pt x="1121651" y="105722"/>
                </a:cubicBezTo>
                <a:lnTo>
                  <a:pt x="1121651" y="150602"/>
                </a:lnTo>
                <a:cubicBezTo>
                  <a:pt x="1095116" y="138281"/>
                  <a:pt x="1073938" y="127322"/>
                  <a:pt x="1058117" y="117725"/>
                </a:cubicBezTo>
                <a:cubicBezTo>
                  <a:pt x="1042296" y="108129"/>
                  <a:pt x="1026112" y="99523"/>
                  <a:pt x="1009566" y="91909"/>
                </a:cubicBezTo>
                <a:cubicBezTo>
                  <a:pt x="993020" y="84295"/>
                  <a:pt x="976253" y="78396"/>
                  <a:pt x="959264" y="74214"/>
                </a:cubicBezTo>
                <a:cubicBezTo>
                  <a:pt x="942275" y="70032"/>
                  <a:pt x="924916" y="67941"/>
                  <a:pt x="907189" y="67941"/>
                </a:cubicBezTo>
                <a:cubicBezTo>
                  <a:pt x="875044" y="67941"/>
                  <a:pt x="845563" y="74839"/>
                  <a:pt x="818747" y="88635"/>
                </a:cubicBezTo>
                <a:cubicBezTo>
                  <a:pt x="791931" y="102431"/>
                  <a:pt x="767425" y="122647"/>
                  <a:pt x="745231" y="149284"/>
                </a:cubicBezTo>
                <a:lnTo>
                  <a:pt x="766078" y="177627"/>
                </a:lnTo>
                <a:lnTo>
                  <a:pt x="829290" y="177627"/>
                </a:lnTo>
                <a:lnTo>
                  <a:pt x="842741" y="177627"/>
                </a:lnTo>
                <a:lnTo>
                  <a:pt x="1391713" y="177627"/>
                </a:lnTo>
                <a:cubicBezTo>
                  <a:pt x="1393359" y="177218"/>
                  <a:pt x="1394182" y="177282"/>
                  <a:pt x="1394182" y="177819"/>
                </a:cubicBezTo>
                <a:cubicBezTo>
                  <a:pt x="1394182" y="173615"/>
                  <a:pt x="1392909" y="170153"/>
                  <a:pt x="1390364" y="167433"/>
                </a:cubicBezTo>
                <a:cubicBezTo>
                  <a:pt x="1387819" y="164713"/>
                  <a:pt x="1383926" y="162445"/>
                  <a:pt x="1378686" y="160629"/>
                </a:cubicBezTo>
                <a:cubicBezTo>
                  <a:pt x="1373447" y="158813"/>
                  <a:pt x="1367492" y="157519"/>
                  <a:pt x="1360819" y="156747"/>
                </a:cubicBezTo>
                <a:cubicBezTo>
                  <a:pt x="1354147" y="155976"/>
                  <a:pt x="1347934" y="155590"/>
                  <a:pt x="1342178" y="155590"/>
                </a:cubicBezTo>
                <a:cubicBezTo>
                  <a:pt x="1336039" y="155590"/>
                  <a:pt x="1328049" y="155850"/>
                  <a:pt x="1318210" y="156370"/>
                </a:cubicBezTo>
                <a:cubicBezTo>
                  <a:pt x="1308370" y="156890"/>
                  <a:pt x="1297916" y="157700"/>
                  <a:pt x="1286849" y="158800"/>
                </a:cubicBezTo>
                <a:cubicBezTo>
                  <a:pt x="1276429" y="159857"/>
                  <a:pt x="1266268" y="160667"/>
                  <a:pt x="1256364" y="161230"/>
                </a:cubicBezTo>
                <a:cubicBezTo>
                  <a:pt x="1246460" y="161793"/>
                  <a:pt x="1238149" y="162074"/>
                  <a:pt x="1231430" y="162074"/>
                </a:cubicBezTo>
                <a:cubicBezTo>
                  <a:pt x="1218632" y="162074"/>
                  <a:pt x="1205837" y="159936"/>
                  <a:pt x="1193047" y="155660"/>
                </a:cubicBezTo>
                <a:cubicBezTo>
                  <a:pt x="1180258" y="151384"/>
                  <a:pt x="1168459" y="145140"/>
                  <a:pt x="1157652" y="136929"/>
                </a:cubicBezTo>
                <a:cubicBezTo>
                  <a:pt x="1146844" y="128718"/>
                  <a:pt x="1138104" y="118341"/>
                  <a:pt x="1131432" y="105799"/>
                </a:cubicBezTo>
                <a:cubicBezTo>
                  <a:pt x="1124760" y="93256"/>
                  <a:pt x="1121424" y="78982"/>
                  <a:pt x="1121424" y="62978"/>
                </a:cubicBezTo>
                <a:cubicBezTo>
                  <a:pt x="1121424" y="57299"/>
                  <a:pt x="1122089" y="50348"/>
                  <a:pt x="1123419" y="42124"/>
                </a:cubicBezTo>
                <a:cubicBezTo>
                  <a:pt x="1124749" y="33900"/>
                  <a:pt x="1127606" y="21496"/>
                  <a:pt x="1131989" y="4912"/>
                </a:cubicBezTo>
                <a:lnTo>
                  <a:pt x="1176139" y="26565"/>
                </a:lnTo>
                <a:cubicBezTo>
                  <a:pt x="1171859" y="41478"/>
                  <a:pt x="1169719" y="52801"/>
                  <a:pt x="1169719" y="60535"/>
                </a:cubicBezTo>
                <a:cubicBezTo>
                  <a:pt x="1169719" y="72694"/>
                  <a:pt x="1174404" y="81607"/>
                  <a:pt x="1183775" y="87272"/>
                </a:cubicBezTo>
                <a:cubicBezTo>
                  <a:pt x="1193145" y="92938"/>
                  <a:pt x="1207432" y="95771"/>
                  <a:pt x="1226634" y="95771"/>
                </a:cubicBezTo>
                <a:cubicBezTo>
                  <a:pt x="1244215" y="95771"/>
                  <a:pt x="1261712" y="95008"/>
                  <a:pt x="1279124" y="93482"/>
                </a:cubicBezTo>
                <a:cubicBezTo>
                  <a:pt x="1289808" y="92911"/>
                  <a:pt x="1300208" y="92331"/>
                  <a:pt x="1310324" y="91743"/>
                </a:cubicBezTo>
                <a:cubicBezTo>
                  <a:pt x="1320441" y="91154"/>
                  <a:pt x="1329729" y="90860"/>
                  <a:pt x="1338188" y="90860"/>
                </a:cubicBezTo>
                <a:cubicBezTo>
                  <a:pt x="1371536" y="90860"/>
                  <a:pt x="1396209" y="97534"/>
                  <a:pt x="1412209" y="110883"/>
                </a:cubicBezTo>
                <a:cubicBezTo>
                  <a:pt x="1428209" y="124231"/>
                  <a:pt x="1438328" y="139513"/>
                  <a:pt x="1442566" y="156728"/>
                </a:cubicBezTo>
                <a:lnTo>
                  <a:pt x="1442707" y="157713"/>
                </a:lnTo>
                <a:cubicBezTo>
                  <a:pt x="1442042" y="165003"/>
                  <a:pt x="1441572" y="170974"/>
                  <a:pt x="1441300" y="175625"/>
                </a:cubicBezTo>
                <a:lnTo>
                  <a:pt x="1440971" y="177627"/>
                </a:lnTo>
                <a:lnTo>
                  <a:pt x="1453604" y="177627"/>
                </a:lnTo>
                <a:lnTo>
                  <a:pt x="1486039" y="232470"/>
                </a:lnTo>
                <a:lnTo>
                  <a:pt x="1216376" y="232470"/>
                </a:lnTo>
                <a:lnTo>
                  <a:pt x="1216376" y="493372"/>
                </a:lnTo>
                <a:cubicBezTo>
                  <a:pt x="1216376" y="500193"/>
                  <a:pt x="1219759" y="505754"/>
                  <a:pt x="1226525" y="510056"/>
                </a:cubicBezTo>
                <a:cubicBezTo>
                  <a:pt x="1233291" y="514358"/>
                  <a:pt x="1239500" y="516509"/>
                  <a:pt x="1245154" y="516509"/>
                </a:cubicBezTo>
                <a:cubicBezTo>
                  <a:pt x="1247729" y="516509"/>
                  <a:pt x="1254554" y="513995"/>
                  <a:pt x="1265630" y="508969"/>
                </a:cubicBezTo>
                <a:cubicBezTo>
                  <a:pt x="1276707" y="503942"/>
                  <a:pt x="1288609" y="496601"/>
                  <a:pt x="1301340" y="486945"/>
                </a:cubicBezTo>
                <a:cubicBezTo>
                  <a:pt x="1314069" y="477288"/>
                  <a:pt x="1325564" y="465713"/>
                  <a:pt x="1335821" y="452220"/>
                </a:cubicBezTo>
                <a:lnTo>
                  <a:pt x="1352850" y="416251"/>
                </a:lnTo>
                <a:lnTo>
                  <a:pt x="1342344" y="416645"/>
                </a:lnTo>
                <a:cubicBezTo>
                  <a:pt x="1324020" y="416645"/>
                  <a:pt x="1310450" y="410640"/>
                  <a:pt x="1301634" y="398630"/>
                </a:cubicBezTo>
                <a:cubicBezTo>
                  <a:pt x="1292817" y="386620"/>
                  <a:pt x="1288410" y="374050"/>
                  <a:pt x="1288410" y="360919"/>
                </a:cubicBezTo>
                <a:cubicBezTo>
                  <a:pt x="1288410" y="344838"/>
                  <a:pt x="1294090" y="330324"/>
                  <a:pt x="1305452" y="317376"/>
                </a:cubicBezTo>
                <a:cubicBezTo>
                  <a:pt x="1316813" y="304428"/>
                  <a:pt x="1332862" y="297954"/>
                  <a:pt x="1353599" y="297954"/>
                </a:cubicBezTo>
                <a:cubicBezTo>
                  <a:pt x="1364624" y="297954"/>
                  <a:pt x="1374963" y="300446"/>
                  <a:pt x="1384615" y="305430"/>
                </a:cubicBezTo>
                <a:cubicBezTo>
                  <a:pt x="1394267" y="310414"/>
                  <a:pt x="1402489" y="317195"/>
                  <a:pt x="1409280" y="325772"/>
                </a:cubicBezTo>
                <a:cubicBezTo>
                  <a:pt x="1416071" y="334350"/>
                  <a:pt x="1421362" y="344326"/>
                  <a:pt x="1425153" y="355701"/>
                </a:cubicBezTo>
                <a:cubicBezTo>
                  <a:pt x="1428943" y="367075"/>
                  <a:pt x="1430837" y="379217"/>
                  <a:pt x="1430837" y="392127"/>
                </a:cubicBezTo>
                <a:cubicBezTo>
                  <a:pt x="1430837" y="422098"/>
                  <a:pt x="1422411" y="448605"/>
                  <a:pt x="1405558" y="471648"/>
                </a:cubicBezTo>
                <a:cubicBezTo>
                  <a:pt x="1388706" y="494691"/>
                  <a:pt x="1369348" y="514247"/>
                  <a:pt x="1347486" y="530315"/>
                </a:cubicBezTo>
                <a:cubicBezTo>
                  <a:pt x="1325623" y="546384"/>
                  <a:pt x="1304226" y="558604"/>
                  <a:pt x="1283293" y="566978"/>
                </a:cubicBezTo>
                <a:cubicBezTo>
                  <a:pt x="1262360" y="575351"/>
                  <a:pt x="1247230" y="579537"/>
                  <a:pt x="1237901" y="579537"/>
                </a:cubicBezTo>
                <a:cubicBezTo>
                  <a:pt x="1228957" y="579537"/>
                  <a:pt x="1219731" y="577160"/>
                  <a:pt x="1210224" y="572407"/>
                </a:cubicBezTo>
                <a:cubicBezTo>
                  <a:pt x="1200717" y="567653"/>
                  <a:pt x="1192077" y="561390"/>
                  <a:pt x="1184305" y="553618"/>
                </a:cubicBezTo>
                <a:cubicBezTo>
                  <a:pt x="1176534" y="545846"/>
                  <a:pt x="1169977" y="536763"/>
                  <a:pt x="1164635" y="526370"/>
                </a:cubicBezTo>
                <a:cubicBezTo>
                  <a:pt x="1159293" y="515976"/>
                  <a:pt x="1156622" y="504993"/>
                  <a:pt x="1156622" y="493423"/>
                </a:cubicBezTo>
                <a:lnTo>
                  <a:pt x="1156622" y="331310"/>
                </a:lnTo>
                <a:cubicBezTo>
                  <a:pt x="1152768" y="327081"/>
                  <a:pt x="1149214" y="324148"/>
                  <a:pt x="1145962" y="322511"/>
                </a:cubicBezTo>
                <a:cubicBezTo>
                  <a:pt x="1142709" y="320874"/>
                  <a:pt x="1139155" y="320055"/>
                  <a:pt x="1135301" y="320055"/>
                </a:cubicBezTo>
                <a:cubicBezTo>
                  <a:pt x="1129895" y="320055"/>
                  <a:pt x="1124594" y="323400"/>
                  <a:pt x="1119397" y="330089"/>
                </a:cubicBezTo>
                <a:cubicBezTo>
                  <a:pt x="1114200" y="336778"/>
                  <a:pt x="1111601" y="347822"/>
                  <a:pt x="1111601" y="363221"/>
                </a:cubicBezTo>
                <a:cubicBezTo>
                  <a:pt x="1111601" y="365089"/>
                  <a:pt x="1111955" y="368224"/>
                  <a:pt x="1112662" y="372628"/>
                </a:cubicBezTo>
                <a:cubicBezTo>
                  <a:pt x="1113371" y="377032"/>
                  <a:pt x="1114381" y="387322"/>
                  <a:pt x="1115694" y="403497"/>
                </a:cubicBezTo>
                <a:lnTo>
                  <a:pt x="1060595" y="381204"/>
                </a:lnTo>
                <a:cubicBezTo>
                  <a:pt x="1052333" y="358063"/>
                  <a:pt x="1041488" y="341131"/>
                  <a:pt x="1028058" y="330409"/>
                </a:cubicBezTo>
                <a:cubicBezTo>
                  <a:pt x="1014628" y="319687"/>
                  <a:pt x="1000350" y="314325"/>
                  <a:pt x="985224" y="314325"/>
                </a:cubicBezTo>
                <a:cubicBezTo>
                  <a:pt x="978335" y="314325"/>
                  <a:pt x="971526" y="315598"/>
                  <a:pt x="964798" y="318143"/>
                </a:cubicBezTo>
                <a:cubicBezTo>
                  <a:pt x="958071" y="320688"/>
                  <a:pt x="951957" y="323990"/>
                  <a:pt x="946458" y="328049"/>
                </a:cubicBezTo>
                <a:cubicBezTo>
                  <a:pt x="940958" y="332108"/>
                  <a:pt x="936684" y="336635"/>
                  <a:pt x="933637" y="341632"/>
                </a:cubicBezTo>
                <a:cubicBezTo>
                  <a:pt x="930588" y="346629"/>
                  <a:pt x="929064" y="351655"/>
                  <a:pt x="929064" y="356711"/>
                </a:cubicBezTo>
                <a:cubicBezTo>
                  <a:pt x="929064" y="364061"/>
                  <a:pt x="930844" y="369812"/>
                  <a:pt x="934404" y="373965"/>
                </a:cubicBezTo>
                <a:cubicBezTo>
                  <a:pt x="937963" y="378117"/>
                  <a:pt x="940003" y="380339"/>
                  <a:pt x="940523" y="380628"/>
                </a:cubicBezTo>
                <a:lnTo>
                  <a:pt x="940523" y="385604"/>
                </a:lnTo>
                <a:cubicBezTo>
                  <a:pt x="940523" y="377094"/>
                  <a:pt x="942320" y="369736"/>
                  <a:pt x="945914" y="363528"/>
                </a:cubicBezTo>
                <a:cubicBezTo>
                  <a:pt x="949508" y="357321"/>
                  <a:pt x="953757" y="352587"/>
                  <a:pt x="958660" y="349325"/>
                </a:cubicBezTo>
                <a:cubicBezTo>
                  <a:pt x="963563" y="346064"/>
                  <a:pt x="968695" y="343644"/>
                  <a:pt x="974059" y="342067"/>
                </a:cubicBezTo>
                <a:cubicBezTo>
                  <a:pt x="979421" y="340489"/>
                  <a:pt x="984086" y="339701"/>
                  <a:pt x="988051" y="339701"/>
                </a:cubicBezTo>
                <a:cubicBezTo>
                  <a:pt x="1005411" y="339701"/>
                  <a:pt x="1018610" y="345196"/>
                  <a:pt x="1027648" y="356187"/>
                </a:cubicBezTo>
                <a:cubicBezTo>
                  <a:pt x="1036687" y="367178"/>
                  <a:pt x="1041206" y="378880"/>
                  <a:pt x="1041206" y="391295"/>
                </a:cubicBezTo>
                <a:cubicBezTo>
                  <a:pt x="1041206" y="407752"/>
                  <a:pt x="1034926" y="420865"/>
                  <a:pt x="1022366" y="430637"/>
                </a:cubicBezTo>
                <a:cubicBezTo>
                  <a:pt x="1009806" y="440408"/>
                  <a:pt x="994134" y="445294"/>
                  <a:pt x="975350" y="445294"/>
                </a:cubicBezTo>
                <a:cubicBezTo>
                  <a:pt x="948611" y="445294"/>
                  <a:pt x="925617" y="436363"/>
                  <a:pt x="906368" y="418499"/>
                </a:cubicBezTo>
                <a:cubicBezTo>
                  <a:pt x="887119" y="400636"/>
                  <a:pt x="877494" y="374950"/>
                  <a:pt x="877494" y="341440"/>
                </a:cubicBezTo>
                <a:cubicBezTo>
                  <a:pt x="877494" y="314487"/>
                  <a:pt x="886194" y="292316"/>
                  <a:pt x="903592" y="274926"/>
                </a:cubicBezTo>
                <a:cubicBezTo>
                  <a:pt x="920991" y="257536"/>
                  <a:pt x="945051" y="248841"/>
                  <a:pt x="975772" y="248841"/>
                </a:cubicBezTo>
                <a:cubicBezTo>
                  <a:pt x="978006" y="248841"/>
                  <a:pt x="982579" y="249293"/>
                  <a:pt x="989490" y="250197"/>
                </a:cubicBezTo>
                <a:cubicBezTo>
                  <a:pt x="996401" y="251101"/>
                  <a:pt x="1004629" y="253435"/>
                  <a:pt x="1014175" y="257199"/>
                </a:cubicBezTo>
                <a:cubicBezTo>
                  <a:pt x="1023720" y="260964"/>
                  <a:pt x="1034007" y="266666"/>
                  <a:pt x="1045036" y="274306"/>
                </a:cubicBezTo>
                <a:cubicBezTo>
                  <a:pt x="1056065" y="281946"/>
                  <a:pt x="1062428" y="291709"/>
                  <a:pt x="1064125" y="303595"/>
                </a:cubicBezTo>
                <a:cubicBezTo>
                  <a:pt x="1064176" y="292536"/>
                  <a:pt x="1068759" y="281464"/>
                  <a:pt x="1077875" y="270379"/>
                </a:cubicBezTo>
                <a:cubicBezTo>
                  <a:pt x="1086989" y="259295"/>
                  <a:pt x="1101080" y="253752"/>
                  <a:pt x="1120145" y="253752"/>
                </a:cubicBezTo>
                <a:cubicBezTo>
                  <a:pt x="1125423" y="253752"/>
                  <a:pt x="1132298" y="255274"/>
                  <a:pt x="1140769" y="258318"/>
                </a:cubicBezTo>
                <a:cubicBezTo>
                  <a:pt x="1149240" y="261362"/>
                  <a:pt x="1154524" y="266790"/>
                  <a:pt x="1156622" y="274600"/>
                </a:cubicBezTo>
                <a:lnTo>
                  <a:pt x="1156622" y="232470"/>
                </a:lnTo>
                <a:lnTo>
                  <a:pt x="876877" y="232470"/>
                </a:lnTo>
                <a:lnTo>
                  <a:pt x="859563" y="232470"/>
                </a:lnTo>
                <a:lnTo>
                  <a:pt x="778152" y="232470"/>
                </a:lnTo>
                <a:lnTo>
                  <a:pt x="778152" y="649933"/>
                </a:lnTo>
                <a:lnTo>
                  <a:pt x="719216" y="606984"/>
                </a:lnTo>
                <a:lnTo>
                  <a:pt x="719216" y="232470"/>
                </a:lnTo>
                <a:lnTo>
                  <a:pt x="667717" y="232470"/>
                </a:lnTo>
                <a:lnTo>
                  <a:pt x="658797" y="232470"/>
                </a:lnTo>
                <a:lnTo>
                  <a:pt x="577829" y="232470"/>
                </a:lnTo>
                <a:lnTo>
                  <a:pt x="577829" y="649933"/>
                </a:lnTo>
                <a:lnTo>
                  <a:pt x="518893" y="606984"/>
                </a:lnTo>
                <a:lnTo>
                  <a:pt x="518893" y="286904"/>
                </a:lnTo>
                <a:cubicBezTo>
                  <a:pt x="518893" y="284533"/>
                  <a:pt x="517574" y="280468"/>
                  <a:pt x="514935" y="274709"/>
                </a:cubicBezTo>
                <a:cubicBezTo>
                  <a:pt x="512296" y="268949"/>
                  <a:pt x="508906" y="262961"/>
                  <a:pt x="504767" y="256745"/>
                </a:cubicBezTo>
                <a:cubicBezTo>
                  <a:pt x="500627" y="250529"/>
                  <a:pt x="496583" y="245100"/>
                  <a:pt x="492636" y="240457"/>
                </a:cubicBezTo>
                <a:cubicBezTo>
                  <a:pt x="488688" y="235815"/>
                  <a:pt x="485921" y="233152"/>
                  <a:pt x="484335" y="232470"/>
                </a:cubicBezTo>
                <a:lnTo>
                  <a:pt x="469493" y="232470"/>
                </a:lnTo>
                <a:lnTo>
                  <a:pt x="446745" y="232470"/>
                </a:lnTo>
                <a:lnTo>
                  <a:pt x="383609" y="232470"/>
                </a:lnTo>
                <a:lnTo>
                  <a:pt x="383609" y="651570"/>
                </a:lnTo>
                <a:lnTo>
                  <a:pt x="341568" y="619480"/>
                </a:lnTo>
                <a:cubicBezTo>
                  <a:pt x="341568" y="609726"/>
                  <a:pt x="339225" y="597162"/>
                  <a:pt x="334540" y="581788"/>
                </a:cubicBezTo>
                <a:cubicBezTo>
                  <a:pt x="329855" y="566415"/>
                  <a:pt x="323398" y="550747"/>
                  <a:pt x="315170" y="534785"/>
                </a:cubicBezTo>
                <a:cubicBezTo>
                  <a:pt x="306942" y="518823"/>
                  <a:pt x="297287" y="504286"/>
                  <a:pt x="286207" y="491172"/>
                </a:cubicBezTo>
                <a:cubicBezTo>
                  <a:pt x="275127" y="478058"/>
                  <a:pt x="266321" y="469467"/>
                  <a:pt x="259789" y="465400"/>
                </a:cubicBezTo>
                <a:cubicBezTo>
                  <a:pt x="258528" y="471761"/>
                  <a:pt x="254818" y="479198"/>
                  <a:pt x="248662" y="487712"/>
                </a:cubicBezTo>
                <a:cubicBezTo>
                  <a:pt x="242506" y="496226"/>
                  <a:pt x="235646" y="503540"/>
                  <a:pt x="228083" y="509653"/>
                </a:cubicBezTo>
                <a:cubicBezTo>
                  <a:pt x="220520" y="515767"/>
                  <a:pt x="212251" y="520620"/>
                  <a:pt x="203277" y="524214"/>
                </a:cubicBezTo>
                <a:cubicBezTo>
                  <a:pt x="194303" y="527808"/>
                  <a:pt x="185425" y="529605"/>
                  <a:pt x="176642" y="529605"/>
                </a:cubicBezTo>
                <a:cubicBezTo>
                  <a:pt x="155223" y="529605"/>
                  <a:pt x="136750" y="522415"/>
                  <a:pt x="121223" y="508035"/>
                </a:cubicBezTo>
                <a:cubicBezTo>
                  <a:pt x="105696" y="493655"/>
                  <a:pt x="97933" y="476399"/>
                  <a:pt x="97933" y="456268"/>
                </a:cubicBezTo>
                <a:cubicBezTo>
                  <a:pt x="97933" y="448338"/>
                  <a:pt x="99572" y="439596"/>
                  <a:pt x="102851" y="430042"/>
                </a:cubicBezTo>
                <a:cubicBezTo>
                  <a:pt x="106129" y="420488"/>
                  <a:pt x="111448" y="411727"/>
                  <a:pt x="118806" y="403759"/>
                </a:cubicBezTo>
                <a:cubicBezTo>
                  <a:pt x="126165" y="395791"/>
                  <a:pt x="135467" y="388989"/>
                  <a:pt x="146714" y="383353"/>
                </a:cubicBezTo>
                <a:cubicBezTo>
                  <a:pt x="157960" y="377717"/>
                  <a:pt x="171441" y="374899"/>
                  <a:pt x="187156" y="374899"/>
                </a:cubicBezTo>
                <a:cubicBezTo>
                  <a:pt x="192757" y="374899"/>
                  <a:pt x="198656" y="375208"/>
                  <a:pt x="204850" y="375826"/>
                </a:cubicBezTo>
                <a:cubicBezTo>
                  <a:pt x="211045" y="376444"/>
                  <a:pt x="216043" y="377474"/>
                  <a:pt x="219846" y="378915"/>
                </a:cubicBezTo>
                <a:cubicBezTo>
                  <a:pt x="218295" y="379597"/>
                  <a:pt x="217915" y="378352"/>
                  <a:pt x="218708" y="375180"/>
                </a:cubicBezTo>
                <a:cubicBezTo>
                  <a:pt x="219501" y="372008"/>
                  <a:pt x="219898" y="368226"/>
                  <a:pt x="219898" y="363835"/>
                </a:cubicBezTo>
                <a:cubicBezTo>
                  <a:pt x="219898" y="349272"/>
                  <a:pt x="215948" y="337087"/>
                  <a:pt x="208048" y="327282"/>
                </a:cubicBezTo>
                <a:cubicBezTo>
                  <a:pt x="200148" y="317476"/>
                  <a:pt x="189901" y="309301"/>
                  <a:pt x="177307" y="302757"/>
                </a:cubicBezTo>
                <a:cubicBezTo>
                  <a:pt x="164713" y="296213"/>
                  <a:pt x="150890" y="290995"/>
                  <a:pt x="135836" y="287102"/>
                </a:cubicBezTo>
                <a:cubicBezTo>
                  <a:pt x="120782" y="283210"/>
                  <a:pt x="106571" y="279929"/>
                  <a:pt x="93201" y="277260"/>
                </a:cubicBezTo>
                <a:cubicBezTo>
                  <a:pt x="85169" y="275649"/>
                  <a:pt x="77520" y="274146"/>
                  <a:pt x="70256" y="272752"/>
                </a:cubicBezTo>
                <a:cubicBezTo>
                  <a:pt x="62991" y="271358"/>
                  <a:pt x="55125" y="269122"/>
                  <a:pt x="46658" y="266044"/>
                </a:cubicBezTo>
                <a:lnTo>
                  <a:pt x="34444" y="232470"/>
                </a:lnTo>
                <a:lnTo>
                  <a:pt x="30262" y="232470"/>
                </a:lnTo>
                <a:lnTo>
                  <a:pt x="0" y="177627"/>
                </a:lnTo>
                <a:lnTo>
                  <a:pt x="412161" y="177627"/>
                </a:lnTo>
                <a:lnTo>
                  <a:pt x="435357" y="177627"/>
                </a:lnTo>
                <a:lnTo>
                  <a:pt x="495513" y="177627"/>
                </a:lnTo>
                <a:cubicBezTo>
                  <a:pt x="501618" y="182116"/>
                  <a:pt x="506898" y="186072"/>
                  <a:pt x="511352" y="189494"/>
                </a:cubicBezTo>
                <a:lnTo>
                  <a:pt x="518893" y="195498"/>
                </a:lnTo>
                <a:lnTo>
                  <a:pt x="518893" y="99046"/>
                </a:lnTo>
                <a:cubicBezTo>
                  <a:pt x="539869" y="107402"/>
                  <a:pt x="553437" y="118896"/>
                  <a:pt x="559597" y="133527"/>
                </a:cubicBezTo>
                <a:cubicBezTo>
                  <a:pt x="565758" y="148159"/>
                  <a:pt x="570109" y="160569"/>
                  <a:pt x="572650" y="170759"/>
                </a:cubicBezTo>
                <a:lnTo>
                  <a:pt x="574798" y="177627"/>
                </a:lnTo>
                <a:lnTo>
                  <a:pt x="628536" y="177627"/>
                </a:lnTo>
                <a:lnTo>
                  <a:pt x="632724" y="177627"/>
                </a:lnTo>
                <a:lnTo>
                  <a:pt x="717617" y="177627"/>
                </a:lnTo>
                <a:lnTo>
                  <a:pt x="669463" y="125048"/>
                </a:lnTo>
                <a:cubicBezTo>
                  <a:pt x="686465" y="99604"/>
                  <a:pt x="702855" y="79392"/>
                  <a:pt x="718634" y="64411"/>
                </a:cubicBezTo>
                <a:cubicBezTo>
                  <a:pt x="734413" y="49429"/>
                  <a:pt x="751106" y="37042"/>
                  <a:pt x="768713" y="27249"/>
                </a:cubicBezTo>
                <a:cubicBezTo>
                  <a:pt x="786320" y="17456"/>
                  <a:pt x="804874" y="10467"/>
                  <a:pt x="824375" y="6280"/>
                </a:cubicBezTo>
                <a:cubicBezTo>
                  <a:pt x="843875" y="2094"/>
                  <a:pt x="864527" y="0"/>
                  <a:pt x="886329" y="0"/>
                </a:cubicBezTo>
                <a:close/>
              </a:path>
            </a:pathLst>
          </a:custGeom>
          <a:ln>
            <a:solidFill>
              <a:srgbClr val="92D050"/>
            </a:solid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21" y="646348"/>
            <a:ext cx="10073390" cy="3798236"/>
          </a:xfrm>
          <a:prstGeom prst="rect">
            <a:avLst/>
          </a:prstGeom>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14863273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675" y="842963"/>
            <a:ext cx="1108075"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24"/>
          <p:cNvSpPr>
            <a:spLocks noChangeAspect="1" noChangeArrowheads="1" noTextEdit="1"/>
          </p:cNvSpPr>
          <p:nvPr/>
        </p:nvSpPr>
        <p:spPr bwMode="auto">
          <a:xfrm>
            <a:off x="2028825" y="723900"/>
            <a:ext cx="81343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
          <p:cNvSpPr>
            <a:spLocks/>
          </p:cNvSpPr>
          <p:nvPr/>
        </p:nvSpPr>
        <p:spPr bwMode="auto">
          <a:xfrm>
            <a:off x="1708231" y="479685"/>
            <a:ext cx="1441450" cy="6041036"/>
          </a:xfrm>
          <a:custGeom>
            <a:avLst/>
            <a:gdLst>
              <a:gd name="T0" fmla="*/ 80 w 7557"/>
              <a:gd name="T1" fmla="*/ 0 h 27073"/>
              <a:gd name="T2" fmla="*/ 80 w 7557"/>
              <a:gd name="T3" fmla="*/ 27073 h 27073"/>
              <a:gd name="T4" fmla="*/ 0 w 7557"/>
              <a:gd name="T5" fmla="*/ 26993 h 27073"/>
              <a:gd name="T6" fmla="*/ 0 w 7557"/>
              <a:gd name="T7" fmla="*/ 80 h 27073"/>
              <a:gd name="T8" fmla="*/ 80 w 7557"/>
              <a:gd name="T9" fmla="*/ 0 h 27073"/>
            </a:gdLst>
            <a:ahLst/>
            <a:cxnLst>
              <a:cxn ang="0">
                <a:pos x="T0" y="T1"/>
              </a:cxn>
              <a:cxn ang="0">
                <a:pos x="T2" y="T3"/>
              </a:cxn>
              <a:cxn ang="0">
                <a:pos x="T4" y="T5"/>
              </a:cxn>
              <a:cxn ang="0">
                <a:pos x="T6" y="T7"/>
              </a:cxn>
              <a:cxn ang="0">
                <a:pos x="T8" y="T9"/>
              </a:cxn>
            </a:cxnLst>
            <a:rect l="0" t="0" r="r" b="b"/>
            <a:pathLst>
              <a:path w="7557" h="27073">
                <a:moveTo>
                  <a:pt x="80" y="0"/>
                </a:moveTo>
                <a:cubicBezTo>
                  <a:pt x="7557" y="7476"/>
                  <a:pt x="7557" y="19597"/>
                  <a:pt x="80" y="27073"/>
                </a:cubicBezTo>
                <a:lnTo>
                  <a:pt x="0" y="26993"/>
                </a:lnTo>
                <a:cubicBezTo>
                  <a:pt x="7432" y="19561"/>
                  <a:pt x="7432" y="7512"/>
                  <a:pt x="0" y="80"/>
                </a:cubicBezTo>
                <a:lnTo>
                  <a:pt x="80" y="0"/>
                </a:lnTo>
                <a:close/>
              </a:path>
            </a:pathLst>
          </a:custGeom>
          <a:noFill/>
          <a:ln w="57150" cap="flat">
            <a:solidFill>
              <a:srgbClr val="477B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27"/>
          <p:cNvSpPr>
            <a:spLocks noChangeArrowheads="1"/>
          </p:cNvSpPr>
          <p:nvPr/>
        </p:nvSpPr>
        <p:spPr bwMode="auto">
          <a:xfrm>
            <a:off x="2716577" y="2350585"/>
            <a:ext cx="8196262" cy="1081088"/>
          </a:xfrm>
          <a:prstGeom prst="rect">
            <a:avLst/>
          </a:prstGeom>
          <a:solidFill>
            <a:schemeClr val="accent2">
              <a:lumMod val="40000"/>
              <a:lumOff val="60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আগ্নেয় পর্বত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Volcanic Mountains)</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9" name="Oval 29"/>
          <p:cNvSpPr>
            <a:spLocks noChangeArrowheads="1"/>
          </p:cNvSpPr>
          <p:nvPr/>
        </p:nvSpPr>
        <p:spPr bwMode="auto">
          <a:xfrm>
            <a:off x="1766888" y="2126850"/>
            <a:ext cx="1355725" cy="1352550"/>
          </a:xfrm>
          <a:prstGeom prst="ellipse">
            <a:avLst/>
          </a:prstGeom>
          <a:solidFill>
            <a:schemeClr val="accent4">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r>
              <a:rPr lang="bn-BD" dirty="0" smtClean="0"/>
              <a:t> </a:t>
            </a:r>
            <a:r>
              <a:rPr lang="bn-BD" sz="4000" dirty="0" smtClean="0">
                <a:latin typeface="NikoshBAN" panose="02000000000000000000" pitchFamily="2" charset="0"/>
                <a:cs typeface="NikoshBAN" panose="02000000000000000000" pitchFamily="2" charset="0"/>
              </a:rPr>
              <a:t>২ </a:t>
            </a:r>
            <a:endParaRPr lang="en-US" dirty="0"/>
          </a:p>
        </p:txBody>
      </p:sp>
      <p:sp>
        <p:nvSpPr>
          <p:cNvPr id="21" name="Rectangle 31"/>
          <p:cNvSpPr>
            <a:spLocks noChangeArrowheads="1"/>
          </p:cNvSpPr>
          <p:nvPr/>
        </p:nvSpPr>
        <p:spPr bwMode="auto">
          <a:xfrm>
            <a:off x="3018168" y="3581628"/>
            <a:ext cx="8104533" cy="1082675"/>
          </a:xfrm>
          <a:prstGeom prst="rect">
            <a:avLst/>
          </a:prstGeom>
          <a:solidFill>
            <a:schemeClr val="bg1">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চ্যুতি-স্তুপ পর্বত (</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Fault-block Mount)</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3" name="Oval 33"/>
          <p:cNvSpPr>
            <a:spLocks noChangeArrowheads="1"/>
          </p:cNvSpPr>
          <p:nvPr/>
        </p:nvSpPr>
        <p:spPr bwMode="auto">
          <a:xfrm>
            <a:off x="1909607" y="3448462"/>
            <a:ext cx="1357313" cy="1352550"/>
          </a:xfrm>
          <a:prstGeom prst="ellipse">
            <a:avLst/>
          </a:prstGeom>
          <a:solidFill>
            <a:schemeClr val="accent6">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r>
              <a:rPr lang="bn-BD" sz="4000" dirty="0" smtClean="0">
                <a:latin typeface="NikoshBAN" panose="02000000000000000000" pitchFamily="2" charset="0"/>
                <a:cs typeface="NikoshBAN" panose="02000000000000000000" pitchFamily="2" charset="0"/>
              </a:rPr>
              <a:t>৩</a:t>
            </a:r>
            <a:endParaRPr lang="en-US" sz="4000" dirty="0">
              <a:latin typeface="NikoshBAN" panose="02000000000000000000" pitchFamily="2" charset="0"/>
              <a:cs typeface="NikoshBAN" panose="02000000000000000000" pitchFamily="2" charset="0"/>
            </a:endParaRPr>
          </a:p>
        </p:txBody>
      </p:sp>
      <p:sp>
        <p:nvSpPr>
          <p:cNvPr id="25" name="Rectangle 35"/>
          <p:cNvSpPr>
            <a:spLocks noChangeArrowheads="1"/>
          </p:cNvSpPr>
          <p:nvPr/>
        </p:nvSpPr>
        <p:spPr bwMode="auto">
          <a:xfrm>
            <a:off x="2652712" y="4852395"/>
            <a:ext cx="8484980" cy="1081088"/>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r>
              <a:rPr lang="bn-BD" sz="4000" dirty="0" smtClean="0">
                <a:latin typeface="NikoshBAN" panose="02000000000000000000" pitchFamily="2" charset="0"/>
                <a:cs typeface="NikoshBAN" panose="02000000000000000000" pitchFamily="2" charset="0"/>
              </a:rPr>
              <a:t>ল্যাকোলিথ পর্বত (</a:t>
            </a:r>
            <a:r>
              <a:rPr lang="en-US" sz="4000" dirty="0" smtClean="0">
                <a:latin typeface="NikoshBAN" panose="02000000000000000000" pitchFamily="2" charset="0"/>
                <a:cs typeface="NikoshBAN" panose="02000000000000000000" pitchFamily="2" charset="0"/>
              </a:rPr>
              <a:t>Dome Mountains)</a:t>
            </a:r>
            <a:endParaRPr lang="en-US" sz="4000" dirty="0">
              <a:latin typeface="NikoshBAN" panose="02000000000000000000" pitchFamily="2" charset="0"/>
              <a:cs typeface="NikoshBAN" panose="02000000000000000000" pitchFamily="2" charset="0"/>
            </a:endParaRPr>
          </a:p>
        </p:txBody>
      </p:sp>
      <p:sp>
        <p:nvSpPr>
          <p:cNvPr id="27" name="Oval 37"/>
          <p:cNvSpPr>
            <a:spLocks noChangeArrowheads="1"/>
          </p:cNvSpPr>
          <p:nvPr/>
        </p:nvSpPr>
        <p:spPr bwMode="auto">
          <a:xfrm>
            <a:off x="1804411" y="4716628"/>
            <a:ext cx="1355725" cy="1354138"/>
          </a:xfrm>
          <a:prstGeom prst="ellipse">
            <a:avLst/>
          </a:prstGeom>
          <a:solidFill>
            <a:schemeClr val="accent1">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r>
              <a:rPr lang="bn-BD" dirty="0" smtClean="0"/>
              <a:t> </a:t>
            </a:r>
            <a:r>
              <a:rPr lang="bn-BD" sz="4000" dirty="0" smtClean="0">
                <a:latin typeface="NikoshBAN" panose="02000000000000000000" pitchFamily="2" charset="0"/>
                <a:cs typeface="NikoshBAN" panose="02000000000000000000" pitchFamily="2" charset="0"/>
              </a:rPr>
              <a:t>৪</a:t>
            </a:r>
            <a:endParaRPr lang="en-US" dirty="0"/>
          </a:p>
        </p:txBody>
      </p:sp>
      <p:sp>
        <p:nvSpPr>
          <p:cNvPr id="20" name="Rectangle 35"/>
          <p:cNvSpPr>
            <a:spLocks noChangeArrowheads="1"/>
          </p:cNvSpPr>
          <p:nvPr/>
        </p:nvSpPr>
        <p:spPr bwMode="auto">
          <a:xfrm>
            <a:off x="2704303" y="1132744"/>
            <a:ext cx="8043645" cy="1081088"/>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ভঙ্গিল পর্বত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Fold Mountains)</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4" name="Oval 37"/>
          <p:cNvSpPr>
            <a:spLocks noChangeArrowheads="1"/>
          </p:cNvSpPr>
          <p:nvPr/>
        </p:nvSpPr>
        <p:spPr bwMode="auto">
          <a:xfrm>
            <a:off x="1654003" y="907023"/>
            <a:ext cx="1355725" cy="1354138"/>
          </a:xfrm>
          <a:prstGeom prst="ellipse">
            <a:avLst/>
          </a:prstGeom>
          <a:solidFill>
            <a:schemeClr val="accent4">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r>
              <a:rPr lang="bn-BD" sz="4000" dirty="0">
                <a:latin typeface="NikoshBAN" panose="02000000000000000000" pitchFamily="2" charset="0"/>
                <a:cs typeface="NikoshBAN" panose="02000000000000000000" pitchFamily="2" charset="0"/>
              </a:rPr>
              <a:t>১</a:t>
            </a:r>
            <a:endParaRPr lang="en-US" sz="4000" dirty="0">
              <a:latin typeface="NikoshBAN" panose="02000000000000000000" pitchFamily="2" charset="0"/>
              <a:cs typeface="NikoshBAN" panose="02000000000000000000" pitchFamily="2" charset="0"/>
            </a:endParaRPr>
          </a:p>
        </p:txBody>
      </p:sp>
      <p:sp>
        <p:nvSpPr>
          <p:cNvPr id="2" name="TextBox 1"/>
          <p:cNvSpPr txBox="1"/>
          <p:nvPr/>
        </p:nvSpPr>
        <p:spPr>
          <a:xfrm>
            <a:off x="4037425" y="301232"/>
            <a:ext cx="4117149" cy="769441"/>
          </a:xfrm>
          <a:prstGeom prst="rect">
            <a:avLst/>
          </a:prstGeom>
          <a:noFill/>
          <a:ln>
            <a:solidFill>
              <a:schemeClr val="accent1">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পর্বতের শ্রেণীবিভাগ</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9697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1+#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27" grpId="0" animBg="1"/>
      <p:bldP spid="20" grpId="0" animBg="1"/>
      <p:bldP spid="2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675" y="842963"/>
            <a:ext cx="1108075"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647" y="529028"/>
            <a:ext cx="4148974" cy="3539452"/>
          </a:xfrm>
          <a:prstGeom prst="rect">
            <a:avLst/>
          </a:prstGeom>
        </p:spPr>
      </p:pic>
      <p:cxnSp>
        <p:nvCxnSpPr>
          <p:cNvPr id="5" name="Straight Connector 4"/>
          <p:cNvCxnSpPr/>
          <p:nvPr/>
        </p:nvCxnSpPr>
        <p:spPr>
          <a:xfrm>
            <a:off x="1259176" y="1274164"/>
            <a:ext cx="32528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259176" y="2253943"/>
            <a:ext cx="3252863" cy="404735"/>
          </a:xfrm>
          <a:custGeom>
            <a:avLst/>
            <a:gdLst>
              <a:gd name="connsiteX0" fmla="*/ 0 w 4062335"/>
              <a:gd name="connsiteY0" fmla="*/ 0 h 404735"/>
              <a:gd name="connsiteX1" fmla="*/ 179882 w 4062335"/>
              <a:gd name="connsiteY1" fmla="*/ 0 h 404735"/>
              <a:gd name="connsiteX2" fmla="*/ 344774 w 4062335"/>
              <a:gd name="connsiteY2" fmla="*/ 14991 h 404735"/>
              <a:gd name="connsiteX3" fmla="*/ 389745 w 4062335"/>
              <a:gd name="connsiteY3" fmla="*/ 29981 h 404735"/>
              <a:gd name="connsiteX4" fmla="*/ 434715 w 4062335"/>
              <a:gd name="connsiteY4" fmla="*/ 59961 h 404735"/>
              <a:gd name="connsiteX5" fmla="*/ 524656 w 4062335"/>
              <a:gd name="connsiteY5" fmla="*/ 89941 h 404735"/>
              <a:gd name="connsiteX6" fmla="*/ 569627 w 4062335"/>
              <a:gd name="connsiteY6" fmla="*/ 119922 h 404735"/>
              <a:gd name="connsiteX7" fmla="*/ 644577 w 4062335"/>
              <a:gd name="connsiteY7" fmla="*/ 194873 h 404735"/>
              <a:gd name="connsiteX8" fmla="*/ 734518 w 4062335"/>
              <a:gd name="connsiteY8" fmla="*/ 224853 h 404735"/>
              <a:gd name="connsiteX9" fmla="*/ 764499 w 4062335"/>
              <a:gd name="connsiteY9" fmla="*/ 254833 h 404735"/>
              <a:gd name="connsiteX10" fmla="*/ 869430 w 4062335"/>
              <a:gd name="connsiteY10" fmla="*/ 284814 h 404735"/>
              <a:gd name="connsiteX11" fmla="*/ 1094282 w 4062335"/>
              <a:gd name="connsiteY11" fmla="*/ 269823 h 404735"/>
              <a:gd name="connsiteX12" fmla="*/ 1169233 w 4062335"/>
              <a:gd name="connsiteY12" fmla="*/ 194873 h 404735"/>
              <a:gd name="connsiteX13" fmla="*/ 1244184 w 4062335"/>
              <a:gd name="connsiteY13" fmla="*/ 134912 h 404735"/>
              <a:gd name="connsiteX14" fmla="*/ 1289155 w 4062335"/>
              <a:gd name="connsiteY14" fmla="*/ 89941 h 404735"/>
              <a:gd name="connsiteX15" fmla="*/ 1334125 w 4062335"/>
              <a:gd name="connsiteY15" fmla="*/ 59961 h 404735"/>
              <a:gd name="connsiteX16" fmla="*/ 1454046 w 4062335"/>
              <a:gd name="connsiteY16" fmla="*/ 29981 h 404735"/>
              <a:gd name="connsiteX17" fmla="*/ 1543987 w 4062335"/>
              <a:gd name="connsiteY17" fmla="*/ 59961 h 404735"/>
              <a:gd name="connsiteX18" fmla="*/ 1573968 w 4062335"/>
              <a:gd name="connsiteY18" fmla="*/ 89941 h 404735"/>
              <a:gd name="connsiteX19" fmla="*/ 1783830 w 4062335"/>
              <a:gd name="connsiteY19" fmla="*/ 149902 h 404735"/>
              <a:gd name="connsiteX20" fmla="*/ 1918741 w 4062335"/>
              <a:gd name="connsiteY20" fmla="*/ 194873 h 404735"/>
              <a:gd name="connsiteX21" fmla="*/ 1963712 w 4062335"/>
              <a:gd name="connsiteY21" fmla="*/ 209863 h 404735"/>
              <a:gd name="connsiteX22" fmla="*/ 2008682 w 4062335"/>
              <a:gd name="connsiteY22" fmla="*/ 224853 h 404735"/>
              <a:gd name="connsiteX23" fmla="*/ 2128604 w 4062335"/>
              <a:gd name="connsiteY23" fmla="*/ 239843 h 404735"/>
              <a:gd name="connsiteX24" fmla="*/ 2308486 w 4062335"/>
              <a:gd name="connsiteY24" fmla="*/ 224853 h 404735"/>
              <a:gd name="connsiteX25" fmla="*/ 2353456 w 4062335"/>
              <a:gd name="connsiteY25" fmla="*/ 179882 h 404735"/>
              <a:gd name="connsiteX26" fmla="*/ 2443397 w 4062335"/>
              <a:gd name="connsiteY26" fmla="*/ 149902 h 404735"/>
              <a:gd name="connsiteX27" fmla="*/ 2578309 w 4062335"/>
              <a:gd name="connsiteY27" fmla="*/ 74951 h 404735"/>
              <a:gd name="connsiteX28" fmla="*/ 2713220 w 4062335"/>
              <a:gd name="connsiteY28" fmla="*/ 89941 h 404735"/>
              <a:gd name="connsiteX29" fmla="*/ 2758191 w 4062335"/>
              <a:gd name="connsiteY29" fmla="*/ 104932 h 404735"/>
              <a:gd name="connsiteX30" fmla="*/ 2788171 w 4062335"/>
              <a:gd name="connsiteY30" fmla="*/ 149902 h 404735"/>
              <a:gd name="connsiteX31" fmla="*/ 2878112 w 4062335"/>
              <a:gd name="connsiteY31" fmla="*/ 179882 h 404735"/>
              <a:gd name="connsiteX32" fmla="*/ 2953063 w 4062335"/>
              <a:gd name="connsiteY32" fmla="*/ 224853 h 404735"/>
              <a:gd name="connsiteX33" fmla="*/ 2998033 w 4062335"/>
              <a:gd name="connsiteY33" fmla="*/ 254833 h 404735"/>
              <a:gd name="connsiteX34" fmla="*/ 3087974 w 4062335"/>
              <a:gd name="connsiteY34" fmla="*/ 284814 h 404735"/>
              <a:gd name="connsiteX35" fmla="*/ 3252866 w 4062335"/>
              <a:gd name="connsiteY35" fmla="*/ 269823 h 404735"/>
              <a:gd name="connsiteX36" fmla="*/ 3327817 w 4062335"/>
              <a:gd name="connsiteY36" fmla="*/ 194873 h 404735"/>
              <a:gd name="connsiteX37" fmla="*/ 3402768 w 4062335"/>
              <a:gd name="connsiteY37" fmla="*/ 179882 h 404735"/>
              <a:gd name="connsiteX38" fmla="*/ 3447738 w 4062335"/>
              <a:gd name="connsiteY38" fmla="*/ 149902 h 404735"/>
              <a:gd name="connsiteX39" fmla="*/ 3537679 w 4062335"/>
              <a:gd name="connsiteY39" fmla="*/ 119922 h 404735"/>
              <a:gd name="connsiteX40" fmla="*/ 3747541 w 4062335"/>
              <a:gd name="connsiteY40" fmla="*/ 134912 h 404735"/>
              <a:gd name="connsiteX41" fmla="*/ 3822492 w 4062335"/>
              <a:gd name="connsiteY41" fmla="*/ 194873 h 404735"/>
              <a:gd name="connsiteX42" fmla="*/ 3897443 w 4062335"/>
              <a:gd name="connsiteY42" fmla="*/ 209863 h 404735"/>
              <a:gd name="connsiteX43" fmla="*/ 3927423 w 4062335"/>
              <a:gd name="connsiteY43" fmla="*/ 254833 h 404735"/>
              <a:gd name="connsiteX44" fmla="*/ 3957404 w 4062335"/>
              <a:gd name="connsiteY44" fmla="*/ 284814 h 404735"/>
              <a:gd name="connsiteX45" fmla="*/ 3972394 w 4062335"/>
              <a:gd name="connsiteY45" fmla="*/ 329784 h 404735"/>
              <a:gd name="connsiteX46" fmla="*/ 4017364 w 4062335"/>
              <a:gd name="connsiteY46" fmla="*/ 359764 h 404735"/>
              <a:gd name="connsiteX47" fmla="*/ 4062335 w 4062335"/>
              <a:gd name="connsiteY47" fmla="*/ 404735 h 40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62335" h="404735">
                <a:moveTo>
                  <a:pt x="0" y="0"/>
                </a:moveTo>
                <a:cubicBezTo>
                  <a:pt x="176637" y="35329"/>
                  <a:pt x="-43238" y="0"/>
                  <a:pt x="179882" y="0"/>
                </a:cubicBezTo>
                <a:cubicBezTo>
                  <a:pt x="235073" y="0"/>
                  <a:pt x="289810" y="9994"/>
                  <a:pt x="344774" y="14991"/>
                </a:cubicBezTo>
                <a:cubicBezTo>
                  <a:pt x="359764" y="19988"/>
                  <a:pt x="375612" y="22915"/>
                  <a:pt x="389745" y="29981"/>
                </a:cubicBezTo>
                <a:cubicBezTo>
                  <a:pt x="405859" y="38038"/>
                  <a:pt x="418252" y="52644"/>
                  <a:pt x="434715" y="59961"/>
                </a:cubicBezTo>
                <a:cubicBezTo>
                  <a:pt x="463593" y="72796"/>
                  <a:pt x="524656" y="89941"/>
                  <a:pt x="524656" y="89941"/>
                </a:cubicBezTo>
                <a:cubicBezTo>
                  <a:pt x="539646" y="99935"/>
                  <a:pt x="556888" y="107183"/>
                  <a:pt x="569627" y="119922"/>
                </a:cubicBezTo>
                <a:cubicBezTo>
                  <a:pt x="621591" y="171886"/>
                  <a:pt x="572626" y="162895"/>
                  <a:pt x="644577" y="194873"/>
                </a:cubicBezTo>
                <a:cubicBezTo>
                  <a:pt x="673455" y="207708"/>
                  <a:pt x="734518" y="224853"/>
                  <a:pt x="734518" y="224853"/>
                </a:cubicBezTo>
                <a:cubicBezTo>
                  <a:pt x="744512" y="234846"/>
                  <a:pt x="752380" y="247562"/>
                  <a:pt x="764499" y="254833"/>
                </a:cubicBezTo>
                <a:cubicBezTo>
                  <a:pt x="779858" y="264048"/>
                  <a:pt x="858232" y="282014"/>
                  <a:pt x="869430" y="284814"/>
                </a:cubicBezTo>
                <a:cubicBezTo>
                  <a:pt x="944381" y="279817"/>
                  <a:pt x="1022333" y="291408"/>
                  <a:pt x="1094282" y="269823"/>
                </a:cubicBezTo>
                <a:cubicBezTo>
                  <a:pt x="1128124" y="259670"/>
                  <a:pt x="1144249" y="219856"/>
                  <a:pt x="1169233" y="194873"/>
                </a:cubicBezTo>
                <a:cubicBezTo>
                  <a:pt x="1256463" y="107644"/>
                  <a:pt x="1130717" y="229468"/>
                  <a:pt x="1244184" y="134912"/>
                </a:cubicBezTo>
                <a:cubicBezTo>
                  <a:pt x="1260470" y="121340"/>
                  <a:pt x="1272869" y="103513"/>
                  <a:pt x="1289155" y="89941"/>
                </a:cubicBezTo>
                <a:cubicBezTo>
                  <a:pt x="1302995" y="78408"/>
                  <a:pt x="1317194" y="66118"/>
                  <a:pt x="1334125" y="59961"/>
                </a:cubicBezTo>
                <a:cubicBezTo>
                  <a:pt x="1372848" y="45880"/>
                  <a:pt x="1454046" y="29981"/>
                  <a:pt x="1454046" y="29981"/>
                </a:cubicBezTo>
                <a:cubicBezTo>
                  <a:pt x="1484026" y="39974"/>
                  <a:pt x="1521641" y="37615"/>
                  <a:pt x="1543987" y="59961"/>
                </a:cubicBezTo>
                <a:cubicBezTo>
                  <a:pt x="1553981" y="69954"/>
                  <a:pt x="1561327" y="83621"/>
                  <a:pt x="1573968" y="89941"/>
                </a:cubicBezTo>
                <a:cubicBezTo>
                  <a:pt x="1631719" y="118817"/>
                  <a:pt x="1726187" y="130688"/>
                  <a:pt x="1783830" y="149902"/>
                </a:cubicBezTo>
                <a:lnTo>
                  <a:pt x="1918741" y="194873"/>
                </a:lnTo>
                <a:lnTo>
                  <a:pt x="1963712" y="209863"/>
                </a:lnTo>
                <a:cubicBezTo>
                  <a:pt x="1978702" y="214860"/>
                  <a:pt x="1993003" y="222893"/>
                  <a:pt x="2008682" y="224853"/>
                </a:cubicBezTo>
                <a:lnTo>
                  <a:pt x="2128604" y="239843"/>
                </a:lnTo>
                <a:cubicBezTo>
                  <a:pt x="2188565" y="234846"/>
                  <a:pt x="2250349" y="240356"/>
                  <a:pt x="2308486" y="224853"/>
                </a:cubicBezTo>
                <a:cubicBezTo>
                  <a:pt x="2328969" y="219391"/>
                  <a:pt x="2334925" y="190177"/>
                  <a:pt x="2353456" y="179882"/>
                </a:cubicBezTo>
                <a:cubicBezTo>
                  <a:pt x="2381081" y="164535"/>
                  <a:pt x="2417103" y="167432"/>
                  <a:pt x="2443397" y="149902"/>
                </a:cubicBezTo>
                <a:cubicBezTo>
                  <a:pt x="2546485" y="81176"/>
                  <a:pt x="2499155" y="101335"/>
                  <a:pt x="2578309" y="74951"/>
                </a:cubicBezTo>
                <a:cubicBezTo>
                  <a:pt x="2623279" y="79948"/>
                  <a:pt x="2668589" y="82502"/>
                  <a:pt x="2713220" y="89941"/>
                </a:cubicBezTo>
                <a:cubicBezTo>
                  <a:pt x="2728806" y="92539"/>
                  <a:pt x="2745852" y="95061"/>
                  <a:pt x="2758191" y="104932"/>
                </a:cubicBezTo>
                <a:cubicBezTo>
                  <a:pt x="2772259" y="116186"/>
                  <a:pt x="2772894" y="140354"/>
                  <a:pt x="2788171" y="149902"/>
                </a:cubicBezTo>
                <a:cubicBezTo>
                  <a:pt x="2814970" y="166651"/>
                  <a:pt x="2878112" y="179882"/>
                  <a:pt x="2878112" y="179882"/>
                </a:cubicBezTo>
                <a:cubicBezTo>
                  <a:pt x="2936669" y="238441"/>
                  <a:pt x="2875226" y="185935"/>
                  <a:pt x="2953063" y="224853"/>
                </a:cubicBezTo>
                <a:cubicBezTo>
                  <a:pt x="2969177" y="232910"/>
                  <a:pt x="2981570" y="247516"/>
                  <a:pt x="2998033" y="254833"/>
                </a:cubicBezTo>
                <a:cubicBezTo>
                  <a:pt x="3026911" y="267668"/>
                  <a:pt x="3087974" y="284814"/>
                  <a:pt x="3087974" y="284814"/>
                </a:cubicBezTo>
                <a:cubicBezTo>
                  <a:pt x="3142938" y="279817"/>
                  <a:pt x="3201189" y="289202"/>
                  <a:pt x="3252866" y="269823"/>
                </a:cubicBezTo>
                <a:cubicBezTo>
                  <a:pt x="3285948" y="257417"/>
                  <a:pt x="3293171" y="201803"/>
                  <a:pt x="3327817" y="194873"/>
                </a:cubicBezTo>
                <a:lnTo>
                  <a:pt x="3402768" y="179882"/>
                </a:lnTo>
                <a:cubicBezTo>
                  <a:pt x="3417758" y="169889"/>
                  <a:pt x="3431275" y="157219"/>
                  <a:pt x="3447738" y="149902"/>
                </a:cubicBezTo>
                <a:cubicBezTo>
                  <a:pt x="3476616" y="137067"/>
                  <a:pt x="3537679" y="119922"/>
                  <a:pt x="3537679" y="119922"/>
                </a:cubicBezTo>
                <a:cubicBezTo>
                  <a:pt x="3607633" y="124919"/>
                  <a:pt x="3678476" y="122724"/>
                  <a:pt x="3747541" y="134912"/>
                </a:cubicBezTo>
                <a:cubicBezTo>
                  <a:pt x="3817405" y="147241"/>
                  <a:pt x="3769470" y="172149"/>
                  <a:pt x="3822492" y="194873"/>
                </a:cubicBezTo>
                <a:cubicBezTo>
                  <a:pt x="3845910" y="204910"/>
                  <a:pt x="3872459" y="204866"/>
                  <a:pt x="3897443" y="209863"/>
                </a:cubicBezTo>
                <a:cubicBezTo>
                  <a:pt x="3907436" y="224853"/>
                  <a:pt x="3916169" y="240765"/>
                  <a:pt x="3927423" y="254833"/>
                </a:cubicBezTo>
                <a:cubicBezTo>
                  <a:pt x="3936252" y="265869"/>
                  <a:pt x="3950132" y="272695"/>
                  <a:pt x="3957404" y="284814"/>
                </a:cubicBezTo>
                <a:cubicBezTo>
                  <a:pt x="3965534" y="298363"/>
                  <a:pt x="3962523" y="317446"/>
                  <a:pt x="3972394" y="329784"/>
                </a:cubicBezTo>
                <a:cubicBezTo>
                  <a:pt x="3983648" y="343852"/>
                  <a:pt x="4003296" y="348510"/>
                  <a:pt x="4017364" y="359764"/>
                </a:cubicBezTo>
                <a:lnTo>
                  <a:pt x="4062335" y="40473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286938" y="3237880"/>
            <a:ext cx="3252863" cy="575532"/>
          </a:xfrm>
          <a:custGeom>
            <a:avLst/>
            <a:gdLst>
              <a:gd name="connsiteX0" fmla="*/ 0 w 4347147"/>
              <a:gd name="connsiteY0" fmla="*/ 15444 h 575532"/>
              <a:gd name="connsiteX1" fmla="*/ 464695 w 4347147"/>
              <a:gd name="connsiteY1" fmla="*/ 15444 h 575532"/>
              <a:gd name="connsiteX2" fmla="*/ 509665 w 4347147"/>
              <a:gd name="connsiteY2" fmla="*/ 30434 h 575532"/>
              <a:gd name="connsiteX3" fmla="*/ 569626 w 4347147"/>
              <a:gd name="connsiteY3" fmla="*/ 45424 h 575532"/>
              <a:gd name="connsiteX4" fmla="*/ 614596 w 4347147"/>
              <a:gd name="connsiteY4" fmla="*/ 75405 h 575532"/>
              <a:gd name="connsiteX5" fmla="*/ 674557 w 4347147"/>
              <a:gd name="connsiteY5" fmla="*/ 90395 h 575532"/>
              <a:gd name="connsiteX6" fmla="*/ 689547 w 4347147"/>
              <a:gd name="connsiteY6" fmla="*/ 135365 h 575532"/>
              <a:gd name="connsiteX7" fmla="*/ 779488 w 4347147"/>
              <a:gd name="connsiteY7" fmla="*/ 180336 h 575532"/>
              <a:gd name="connsiteX8" fmla="*/ 794478 w 4347147"/>
              <a:gd name="connsiteY8" fmla="*/ 225306 h 575532"/>
              <a:gd name="connsiteX9" fmla="*/ 899409 w 4347147"/>
              <a:gd name="connsiteY9" fmla="*/ 270277 h 575532"/>
              <a:gd name="connsiteX10" fmla="*/ 929390 w 4347147"/>
              <a:gd name="connsiteY10" fmla="*/ 300257 h 575532"/>
              <a:gd name="connsiteX11" fmla="*/ 944380 w 4347147"/>
              <a:gd name="connsiteY11" fmla="*/ 345228 h 575532"/>
              <a:gd name="connsiteX12" fmla="*/ 989350 w 4347147"/>
              <a:gd name="connsiteY12" fmla="*/ 360218 h 575532"/>
              <a:gd name="connsiteX13" fmla="*/ 1289154 w 4347147"/>
              <a:gd name="connsiteY13" fmla="*/ 345228 h 575532"/>
              <a:gd name="connsiteX14" fmla="*/ 1439055 w 4347147"/>
              <a:gd name="connsiteY14" fmla="*/ 285267 h 575532"/>
              <a:gd name="connsiteX15" fmla="*/ 1484026 w 4347147"/>
              <a:gd name="connsiteY15" fmla="*/ 270277 h 575532"/>
              <a:gd name="connsiteX16" fmla="*/ 1528996 w 4347147"/>
              <a:gd name="connsiteY16" fmla="*/ 240296 h 575532"/>
              <a:gd name="connsiteX17" fmla="*/ 1558977 w 4347147"/>
              <a:gd name="connsiteY17" fmla="*/ 210316 h 575532"/>
              <a:gd name="connsiteX18" fmla="*/ 1618937 w 4347147"/>
              <a:gd name="connsiteY18" fmla="*/ 195326 h 575532"/>
              <a:gd name="connsiteX19" fmla="*/ 1738859 w 4347147"/>
              <a:gd name="connsiteY19" fmla="*/ 165346 h 575532"/>
              <a:gd name="connsiteX20" fmla="*/ 1768839 w 4347147"/>
              <a:gd name="connsiteY20" fmla="*/ 135365 h 575532"/>
              <a:gd name="connsiteX21" fmla="*/ 2128603 w 4347147"/>
              <a:gd name="connsiteY21" fmla="*/ 120375 h 575532"/>
              <a:gd name="connsiteX22" fmla="*/ 2158583 w 4347147"/>
              <a:gd name="connsiteY22" fmla="*/ 210316 h 575532"/>
              <a:gd name="connsiteX23" fmla="*/ 2173573 w 4347147"/>
              <a:gd name="connsiteY23" fmla="*/ 255287 h 575532"/>
              <a:gd name="connsiteX24" fmla="*/ 2218544 w 4347147"/>
              <a:gd name="connsiteY24" fmla="*/ 285267 h 575532"/>
              <a:gd name="connsiteX25" fmla="*/ 2248524 w 4347147"/>
              <a:gd name="connsiteY25" fmla="*/ 330237 h 575532"/>
              <a:gd name="connsiteX26" fmla="*/ 2293495 w 4347147"/>
              <a:gd name="connsiteY26" fmla="*/ 345228 h 575532"/>
              <a:gd name="connsiteX27" fmla="*/ 2503357 w 4347147"/>
              <a:gd name="connsiteY27" fmla="*/ 330237 h 575532"/>
              <a:gd name="connsiteX28" fmla="*/ 2518347 w 4347147"/>
              <a:gd name="connsiteY28" fmla="*/ 285267 h 575532"/>
              <a:gd name="connsiteX29" fmla="*/ 2608288 w 4347147"/>
              <a:gd name="connsiteY29" fmla="*/ 240296 h 575532"/>
              <a:gd name="connsiteX30" fmla="*/ 2698229 w 4347147"/>
              <a:gd name="connsiteY30" fmla="*/ 225306 h 575532"/>
              <a:gd name="connsiteX31" fmla="*/ 2773180 w 4347147"/>
              <a:gd name="connsiteY31" fmla="*/ 210316 h 575532"/>
              <a:gd name="connsiteX32" fmla="*/ 2803160 w 4347147"/>
              <a:gd name="connsiteY32" fmla="*/ 165346 h 575532"/>
              <a:gd name="connsiteX33" fmla="*/ 2923082 w 4347147"/>
              <a:gd name="connsiteY33" fmla="*/ 90395 h 575532"/>
              <a:gd name="connsiteX34" fmla="*/ 2998032 w 4347147"/>
              <a:gd name="connsiteY34" fmla="*/ 345228 h 575532"/>
              <a:gd name="connsiteX35" fmla="*/ 3057993 w 4347147"/>
              <a:gd name="connsiteY35" fmla="*/ 360218 h 575532"/>
              <a:gd name="connsiteX36" fmla="*/ 3567659 w 4347147"/>
              <a:gd name="connsiteY36" fmla="*/ 345228 h 575532"/>
              <a:gd name="connsiteX37" fmla="*/ 3582649 w 4347147"/>
              <a:gd name="connsiteY37" fmla="*/ 570080 h 575532"/>
              <a:gd name="connsiteX38" fmla="*/ 3642609 w 4347147"/>
              <a:gd name="connsiteY38" fmla="*/ 525110 h 575532"/>
              <a:gd name="connsiteX39" fmla="*/ 3702570 w 4347147"/>
              <a:gd name="connsiteY39" fmla="*/ 510119 h 575532"/>
              <a:gd name="connsiteX40" fmla="*/ 3747541 w 4347147"/>
              <a:gd name="connsiteY40" fmla="*/ 495129 h 575532"/>
              <a:gd name="connsiteX41" fmla="*/ 3987383 w 4347147"/>
              <a:gd name="connsiteY41" fmla="*/ 465149 h 575532"/>
              <a:gd name="connsiteX42" fmla="*/ 4017364 w 4347147"/>
              <a:gd name="connsiteY42" fmla="*/ 435169 h 575532"/>
              <a:gd name="connsiteX43" fmla="*/ 4242216 w 4347147"/>
              <a:gd name="connsiteY43" fmla="*/ 450159 h 575532"/>
              <a:gd name="connsiteX44" fmla="*/ 4302177 w 4347147"/>
              <a:gd name="connsiteY44" fmla="*/ 435169 h 575532"/>
              <a:gd name="connsiteX45" fmla="*/ 4347147 w 4347147"/>
              <a:gd name="connsiteY45" fmla="*/ 405188 h 57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47147" h="575532">
                <a:moveTo>
                  <a:pt x="0" y="15444"/>
                </a:moveTo>
                <a:cubicBezTo>
                  <a:pt x="222695" y="4840"/>
                  <a:pt x="278267" y="-13237"/>
                  <a:pt x="464695" y="15444"/>
                </a:cubicBezTo>
                <a:cubicBezTo>
                  <a:pt x="480312" y="17847"/>
                  <a:pt x="494472" y="26093"/>
                  <a:pt x="509665" y="30434"/>
                </a:cubicBezTo>
                <a:cubicBezTo>
                  <a:pt x="529474" y="36094"/>
                  <a:pt x="549639" y="40427"/>
                  <a:pt x="569626" y="45424"/>
                </a:cubicBezTo>
                <a:cubicBezTo>
                  <a:pt x="584616" y="55418"/>
                  <a:pt x="598037" y="68308"/>
                  <a:pt x="614596" y="75405"/>
                </a:cubicBezTo>
                <a:cubicBezTo>
                  <a:pt x="633532" y="83521"/>
                  <a:pt x="658469" y="77525"/>
                  <a:pt x="674557" y="90395"/>
                </a:cubicBezTo>
                <a:cubicBezTo>
                  <a:pt x="686895" y="100266"/>
                  <a:pt x="679676" y="123027"/>
                  <a:pt x="689547" y="135365"/>
                </a:cubicBezTo>
                <a:cubicBezTo>
                  <a:pt x="710681" y="161783"/>
                  <a:pt x="749862" y="170461"/>
                  <a:pt x="779488" y="180336"/>
                </a:cubicBezTo>
                <a:cubicBezTo>
                  <a:pt x="784485" y="195326"/>
                  <a:pt x="784607" y="212968"/>
                  <a:pt x="794478" y="225306"/>
                </a:cubicBezTo>
                <a:cubicBezTo>
                  <a:pt x="820359" y="257657"/>
                  <a:pt x="863402" y="261275"/>
                  <a:pt x="899409" y="270277"/>
                </a:cubicBezTo>
                <a:cubicBezTo>
                  <a:pt x="909403" y="280270"/>
                  <a:pt x="922119" y="288138"/>
                  <a:pt x="929390" y="300257"/>
                </a:cubicBezTo>
                <a:cubicBezTo>
                  <a:pt x="937520" y="313806"/>
                  <a:pt x="933207" y="334055"/>
                  <a:pt x="944380" y="345228"/>
                </a:cubicBezTo>
                <a:cubicBezTo>
                  <a:pt x="955553" y="356401"/>
                  <a:pt x="974360" y="355221"/>
                  <a:pt x="989350" y="360218"/>
                </a:cubicBezTo>
                <a:cubicBezTo>
                  <a:pt x="1089285" y="355221"/>
                  <a:pt x="1189754" y="356697"/>
                  <a:pt x="1289154" y="345228"/>
                </a:cubicBezTo>
                <a:cubicBezTo>
                  <a:pt x="1351406" y="338045"/>
                  <a:pt x="1385398" y="308263"/>
                  <a:pt x="1439055" y="285267"/>
                </a:cubicBezTo>
                <a:cubicBezTo>
                  <a:pt x="1453579" y="279043"/>
                  <a:pt x="1469036" y="275274"/>
                  <a:pt x="1484026" y="270277"/>
                </a:cubicBezTo>
                <a:cubicBezTo>
                  <a:pt x="1499016" y="260283"/>
                  <a:pt x="1514928" y="251550"/>
                  <a:pt x="1528996" y="240296"/>
                </a:cubicBezTo>
                <a:cubicBezTo>
                  <a:pt x="1540032" y="231467"/>
                  <a:pt x="1546336" y="216636"/>
                  <a:pt x="1558977" y="210316"/>
                </a:cubicBezTo>
                <a:cubicBezTo>
                  <a:pt x="1577404" y="201103"/>
                  <a:pt x="1598826" y="199795"/>
                  <a:pt x="1618937" y="195326"/>
                </a:cubicBezTo>
                <a:cubicBezTo>
                  <a:pt x="1727473" y="171207"/>
                  <a:pt x="1658497" y="192133"/>
                  <a:pt x="1738859" y="165346"/>
                </a:cubicBezTo>
                <a:cubicBezTo>
                  <a:pt x="1748852" y="155352"/>
                  <a:pt x="1757803" y="144194"/>
                  <a:pt x="1768839" y="135365"/>
                </a:cubicBezTo>
                <a:cubicBezTo>
                  <a:pt x="1880391" y="46122"/>
                  <a:pt x="1917246" y="110310"/>
                  <a:pt x="2128603" y="120375"/>
                </a:cubicBezTo>
                <a:lnTo>
                  <a:pt x="2158583" y="210316"/>
                </a:lnTo>
                <a:cubicBezTo>
                  <a:pt x="2163580" y="225306"/>
                  <a:pt x="2160426" y="246522"/>
                  <a:pt x="2173573" y="255287"/>
                </a:cubicBezTo>
                <a:lnTo>
                  <a:pt x="2218544" y="285267"/>
                </a:lnTo>
                <a:cubicBezTo>
                  <a:pt x="2228537" y="300257"/>
                  <a:pt x="2234456" y="318983"/>
                  <a:pt x="2248524" y="330237"/>
                </a:cubicBezTo>
                <a:cubicBezTo>
                  <a:pt x="2260863" y="340108"/>
                  <a:pt x="2277694" y="345228"/>
                  <a:pt x="2293495" y="345228"/>
                </a:cubicBezTo>
                <a:cubicBezTo>
                  <a:pt x="2363627" y="345228"/>
                  <a:pt x="2433403" y="335234"/>
                  <a:pt x="2503357" y="330237"/>
                </a:cubicBezTo>
                <a:cubicBezTo>
                  <a:pt x="2508354" y="315247"/>
                  <a:pt x="2508476" y="297605"/>
                  <a:pt x="2518347" y="285267"/>
                </a:cubicBezTo>
                <a:cubicBezTo>
                  <a:pt x="2535827" y="263417"/>
                  <a:pt x="2581868" y="246167"/>
                  <a:pt x="2608288" y="240296"/>
                </a:cubicBezTo>
                <a:cubicBezTo>
                  <a:pt x="2637958" y="233702"/>
                  <a:pt x="2668325" y="230743"/>
                  <a:pt x="2698229" y="225306"/>
                </a:cubicBezTo>
                <a:cubicBezTo>
                  <a:pt x="2723296" y="220748"/>
                  <a:pt x="2748196" y="215313"/>
                  <a:pt x="2773180" y="210316"/>
                </a:cubicBezTo>
                <a:cubicBezTo>
                  <a:pt x="2783173" y="195326"/>
                  <a:pt x="2788500" y="175817"/>
                  <a:pt x="2803160" y="165346"/>
                </a:cubicBezTo>
                <a:cubicBezTo>
                  <a:pt x="3001899" y="23389"/>
                  <a:pt x="2777066" y="236407"/>
                  <a:pt x="2923082" y="90395"/>
                </a:cubicBezTo>
                <a:cubicBezTo>
                  <a:pt x="3057433" y="135179"/>
                  <a:pt x="2900082" y="67703"/>
                  <a:pt x="2998032" y="345228"/>
                </a:cubicBezTo>
                <a:cubicBezTo>
                  <a:pt x="3004889" y="364656"/>
                  <a:pt x="3038006" y="355221"/>
                  <a:pt x="3057993" y="360218"/>
                </a:cubicBezTo>
                <a:cubicBezTo>
                  <a:pt x="3227882" y="355221"/>
                  <a:pt x="3409853" y="282106"/>
                  <a:pt x="3567659" y="345228"/>
                </a:cubicBezTo>
                <a:cubicBezTo>
                  <a:pt x="3637403" y="373126"/>
                  <a:pt x="3553758" y="500741"/>
                  <a:pt x="3582649" y="570080"/>
                </a:cubicBezTo>
                <a:cubicBezTo>
                  <a:pt x="3592258" y="593142"/>
                  <a:pt x="3620263" y="536283"/>
                  <a:pt x="3642609" y="525110"/>
                </a:cubicBezTo>
                <a:cubicBezTo>
                  <a:pt x="3661036" y="515896"/>
                  <a:pt x="3682761" y="515779"/>
                  <a:pt x="3702570" y="510119"/>
                </a:cubicBezTo>
                <a:cubicBezTo>
                  <a:pt x="3717763" y="505778"/>
                  <a:pt x="3732116" y="498557"/>
                  <a:pt x="3747541" y="495129"/>
                </a:cubicBezTo>
                <a:cubicBezTo>
                  <a:pt x="3823618" y="478223"/>
                  <a:pt x="3911982" y="472689"/>
                  <a:pt x="3987383" y="465149"/>
                </a:cubicBezTo>
                <a:cubicBezTo>
                  <a:pt x="3997377" y="455156"/>
                  <a:pt x="4004723" y="441490"/>
                  <a:pt x="4017364" y="435169"/>
                </a:cubicBezTo>
                <a:cubicBezTo>
                  <a:pt x="4089666" y="399018"/>
                  <a:pt x="4170551" y="437129"/>
                  <a:pt x="4242216" y="450159"/>
                </a:cubicBezTo>
                <a:cubicBezTo>
                  <a:pt x="4262203" y="445162"/>
                  <a:pt x="4283750" y="444383"/>
                  <a:pt x="4302177" y="435169"/>
                </a:cubicBezTo>
                <a:cubicBezTo>
                  <a:pt x="4369205" y="401655"/>
                  <a:pt x="4306175" y="405188"/>
                  <a:pt x="4347147" y="40518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55585" y="565402"/>
            <a:ext cx="5563094" cy="1077218"/>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200" dirty="0" smtClean="0">
                <a:latin typeface="NikoshBAN" panose="02000000000000000000" pitchFamily="2" charset="0"/>
                <a:cs typeface="NikoshBAN" panose="02000000000000000000" pitchFamily="2" charset="0"/>
              </a:rPr>
              <a:t>কোমল পাললিক শিলায় ভাঁজ পড়ে যে পর্বত গঠিত হয়েছে তাকে ভঙ্গিল পর্বত বলে।</a:t>
            </a:r>
            <a:endParaRPr lang="en-US" sz="3200" dirty="0">
              <a:latin typeface="NikoshBAN" panose="02000000000000000000" pitchFamily="2" charset="0"/>
              <a:cs typeface="NikoshBAN" panose="02000000000000000000" pitchFamily="2" charset="0"/>
            </a:endParaRPr>
          </a:p>
        </p:txBody>
      </p:sp>
      <p:sp>
        <p:nvSpPr>
          <p:cNvPr id="4" name="Curved Right Arrow 3"/>
          <p:cNvSpPr/>
          <p:nvPr/>
        </p:nvSpPr>
        <p:spPr>
          <a:xfrm>
            <a:off x="5296580" y="438228"/>
            <a:ext cx="1399079" cy="1815715"/>
          </a:xfrm>
          <a:prstGeom prst="curvedRightArrow">
            <a:avLst>
              <a:gd name="adj1" fmla="val 3166"/>
              <a:gd name="adj2" fmla="val 15722"/>
              <a:gd name="adj3" fmla="val 2995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575687" y="1874261"/>
            <a:ext cx="5176601"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200" dirty="0" smtClean="0">
                <a:latin typeface="NikoshBAN" panose="02000000000000000000" pitchFamily="2" charset="0"/>
                <a:cs typeface="NikoshBAN" panose="02000000000000000000" pitchFamily="2" charset="0"/>
              </a:rPr>
              <a:t>উর্ধবভাঁজ, অধঃভাঁজ, নিম্নভাঁজ  যেমনঃ </a:t>
            </a:r>
            <a:endParaRPr lang="en-US" sz="3200" dirty="0">
              <a:latin typeface="NikoshBAN" panose="02000000000000000000" pitchFamily="2" charset="0"/>
              <a:cs typeface="NikoshBAN" panose="02000000000000000000" pitchFamily="2" charset="0"/>
            </a:endParaRPr>
          </a:p>
        </p:txBody>
      </p:sp>
      <p:sp>
        <p:nvSpPr>
          <p:cNvPr id="2" name="Double Bracket 1"/>
          <p:cNvSpPr/>
          <p:nvPr/>
        </p:nvSpPr>
        <p:spPr>
          <a:xfrm>
            <a:off x="7285220" y="2658678"/>
            <a:ext cx="3207895" cy="3487289"/>
          </a:xfrm>
          <a:prstGeom prst="bracket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5219" y="2983064"/>
            <a:ext cx="3207895" cy="2870515"/>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7997251" y="2398289"/>
            <a:ext cx="1783830" cy="584775"/>
          </a:xfrm>
          <a:prstGeom prst="rect">
            <a:avLst/>
          </a:prstGeom>
          <a:noFill/>
          <a:ln w="38100">
            <a:solidFill>
              <a:srgbClr val="00B0F0"/>
            </a:solidFill>
          </a:ln>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এশিয়ার</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8034729" y="5853579"/>
            <a:ext cx="1783830" cy="584775"/>
          </a:xfrm>
          <a:prstGeom prst="rect">
            <a:avLst/>
          </a:prstGeom>
          <a:noFill/>
          <a:ln w="38100">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হিমালয়</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2049465" y="4165390"/>
            <a:ext cx="2065337"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ভঙ্গিল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পর্বত</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9" name="TextBox 18"/>
          <p:cNvSpPr txBox="1"/>
          <p:nvPr/>
        </p:nvSpPr>
        <p:spPr>
          <a:xfrm>
            <a:off x="7974871" y="5842245"/>
            <a:ext cx="1783830" cy="584775"/>
          </a:xfrm>
          <a:prstGeom prst="rect">
            <a:avLst/>
          </a:prstGeom>
          <a:noFill/>
          <a:ln w="38100">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আল্পস</a:t>
            </a:r>
            <a:endParaRPr lang="en-US" sz="3200" dirty="0">
              <a:latin typeface="NikoshBAN" panose="02000000000000000000" pitchFamily="2" charset="0"/>
              <a:cs typeface="NikoshBAN" panose="02000000000000000000" pitchFamily="2" charset="0"/>
            </a:endParaRPr>
          </a:p>
        </p:txBody>
      </p:sp>
      <p:sp>
        <p:nvSpPr>
          <p:cNvPr id="20" name="TextBox 19"/>
          <p:cNvSpPr txBox="1"/>
          <p:nvPr/>
        </p:nvSpPr>
        <p:spPr>
          <a:xfrm>
            <a:off x="8053621" y="2409623"/>
            <a:ext cx="1783830" cy="584775"/>
          </a:xfrm>
          <a:prstGeom prst="rect">
            <a:avLst/>
          </a:prstGeom>
          <a:noFill/>
          <a:ln w="38100">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ইউরোপের</a:t>
            </a:r>
            <a:endParaRPr lang="en-US" sz="3200" dirty="0">
              <a:latin typeface="NikoshBAN" panose="02000000000000000000" pitchFamily="2" charset="0"/>
              <a:cs typeface="NikoshBAN" panose="02000000000000000000" pitchFamily="2" charset="0"/>
            </a:endParaRPr>
          </a:p>
        </p:txBody>
      </p:sp>
      <p:sp>
        <p:nvSpPr>
          <p:cNvPr id="21" name="TextBox 20"/>
          <p:cNvSpPr txBox="1"/>
          <p:nvPr/>
        </p:nvSpPr>
        <p:spPr>
          <a:xfrm>
            <a:off x="8011344" y="5853579"/>
            <a:ext cx="1783830" cy="584775"/>
          </a:xfrm>
          <a:prstGeom prst="rect">
            <a:avLst/>
          </a:prstGeom>
          <a:noFill/>
          <a:ln w="38100">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রকি</a:t>
            </a:r>
            <a:endParaRPr lang="en-US" sz="3200" dirty="0">
              <a:latin typeface="NikoshBAN" panose="02000000000000000000" pitchFamily="2" charset="0"/>
              <a:cs typeface="NikoshBAN" panose="02000000000000000000" pitchFamily="2" charset="0"/>
            </a:endParaRPr>
          </a:p>
        </p:txBody>
      </p:sp>
      <p:sp>
        <p:nvSpPr>
          <p:cNvPr id="22" name="TextBox 21"/>
          <p:cNvSpPr txBox="1"/>
          <p:nvPr/>
        </p:nvSpPr>
        <p:spPr>
          <a:xfrm>
            <a:off x="8025436" y="2398289"/>
            <a:ext cx="1783830" cy="584775"/>
          </a:xfrm>
          <a:prstGeom prst="rect">
            <a:avLst/>
          </a:prstGeom>
          <a:noFill/>
          <a:ln w="38100">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আমেরিকার</a:t>
            </a:r>
            <a:endParaRPr lang="en-US" sz="3200"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3405" y="2983064"/>
            <a:ext cx="3179709" cy="2870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3405" y="2983064"/>
            <a:ext cx="3151628" cy="2870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34540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repeatCount="indefinite"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0"/>
                                        <p:tgtEl>
                                          <p:spTgt spid="5"/>
                                        </p:tgtEl>
                                      </p:cBhvr>
                                    </p:animEffect>
                                  </p:childTnLst>
                                </p:cTn>
                              </p:par>
                              <p:par>
                                <p:cTn id="11" presetID="22" presetClass="entr" presetSubtype="8"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0"/>
                                        <p:tgtEl>
                                          <p:spTgt spid="6"/>
                                        </p:tgtEl>
                                      </p:cBhvr>
                                    </p:animEffect>
                                  </p:childTnLst>
                                </p:cTn>
                              </p:par>
                              <p:par>
                                <p:cTn id="14" presetID="22" presetClass="entr" presetSubtype="8" repeatCount="indefinite"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nodeType="clickEffect">
                                  <p:stCondLst>
                                    <p:cond delay="0"/>
                                  </p:stCondLst>
                                  <p:childTnLst>
                                    <p:anim calcmode="lin" valueType="num">
                                      <p:cBhvr>
                                        <p:cTn id="52" dur="500"/>
                                        <p:tgtEl>
                                          <p:spTgt spid="11"/>
                                        </p:tgtEl>
                                        <p:attrNameLst>
                                          <p:attrName>ppt_w</p:attrName>
                                        </p:attrNameLst>
                                      </p:cBhvr>
                                      <p:tavLst>
                                        <p:tav tm="0">
                                          <p:val>
                                            <p:strVal val="ppt_w"/>
                                          </p:val>
                                        </p:tav>
                                        <p:tav tm="100000">
                                          <p:val>
                                            <p:fltVal val="0"/>
                                          </p:val>
                                        </p:tav>
                                      </p:tavLst>
                                    </p:anim>
                                    <p:anim calcmode="lin" valueType="num">
                                      <p:cBhvr>
                                        <p:cTn id="53" dur="500"/>
                                        <p:tgtEl>
                                          <p:spTgt spid="11"/>
                                        </p:tgtEl>
                                        <p:attrNameLst>
                                          <p:attrName>ppt_h</p:attrName>
                                        </p:attrNameLst>
                                      </p:cBhvr>
                                      <p:tavLst>
                                        <p:tav tm="0">
                                          <p:val>
                                            <p:strVal val="ppt_h"/>
                                          </p:val>
                                        </p:tav>
                                        <p:tav tm="100000">
                                          <p:val>
                                            <p:fltVal val="0"/>
                                          </p:val>
                                        </p:tav>
                                      </p:tavLst>
                                    </p:anim>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53" presetClass="exit" presetSubtype="32" fill="hold" grpId="1" nodeType="withEffect">
                                  <p:stCondLst>
                                    <p:cond delay="0"/>
                                  </p:stCondLst>
                                  <p:childTnLst>
                                    <p:anim calcmode="lin" valueType="num">
                                      <p:cBhvr>
                                        <p:cTn id="57" dur="500"/>
                                        <p:tgtEl>
                                          <p:spTgt spid="12"/>
                                        </p:tgtEl>
                                        <p:attrNameLst>
                                          <p:attrName>ppt_w</p:attrName>
                                        </p:attrNameLst>
                                      </p:cBhvr>
                                      <p:tavLst>
                                        <p:tav tm="0">
                                          <p:val>
                                            <p:strVal val="ppt_w"/>
                                          </p:val>
                                        </p:tav>
                                        <p:tav tm="100000">
                                          <p:val>
                                            <p:fltVal val="0"/>
                                          </p:val>
                                        </p:tav>
                                      </p:tavLst>
                                    </p:anim>
                                    <p:anim calcmode="lin" valueType="num">
                                      <p:cBhvr>
                                        <p:cTn id="58" dur="500"/>
                                        <p:tgtEl>
                                          <p:spTgt spid="12"/>
                                        </p:tgtEl>
                                        <p:attrNameLst>
                                          <p:attrName>ppt_h</p:attrName>
                                        </p:attrNameLst>
                                      </p:cBhvr>
                                      <p:tavLst>
                                        <p:tav tm="0">
                                          <p:val>
                                            <p:strVal val="ppt_h"/>
                                          </p:val>
                                        </p:tav>
                                        <p:tav tm="100000">
                                          <p:val>
                                            <p:fltVal val="0"/>
                                          </p:val>
                                        </p:tav>
                                      </p:tavLst>
                                    </p:anim>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53" presetClass="exit" presetSubtype="32" fill="hold" grpId="1" nodeType="withEffect">
                                  <p:stCondLst>
                                    <p:cond delay="0"/>
                                  </p:stCondLst>
                                  <p:childTnLst>
                                    <p:anim calcmode="lin" valueType="num">
                                      <p:cBhvr>
                                        <p:cTn id="62" dur="500"/>
                                        <p:tgtEl>
                                          <p:spTgt spid="14"/>
                                        </p:tgtEl>
                                        <p:attrNameLst>
                                          <p:attrName>ppt_w</p:attrName>
                                        </p:attrNameLst>
                                      </p:cBhvr>
                                      <p:tavLst>
                                        <p:tav tm="0">
                                          <p:val>
                                            <p:strVal val="ppt_w"/>
                                          </p:val>
                                        </p:tav>
                                        <p:tav tm="100000">
                                          <p:val>
                                            <p:fltVal val="0"/>
                                          </p:val>
                                        </p:tav>
                                      </p:tavLst>
                                    </p:anim>
                                    <p:anim calcmode="lin" valueType="num">
                                      <p:cBhvr>
                                        <p:cTn id="63" dur="500"/>
                                        <p:tgtEl>
                                          <p:spTgt spid="14"/>
                                        </p:tgtEl>
                                        <p:attrNameLst>
                                          <p:attrName>ppt_h</p:attrName>
                                        </p:attrNameLst>
                                      </p:cBhvr>
                                      <p:tavLst>
                                        <p:tav tm="0">
                                          <p:val>
                                            <p:strVal val="ppt_h"/>
                                          </p:val>
                                        </p:tav>
                                        <p:tav tm="100000">
                                          <p:val>
                                            <p:fltVal val="0"/>
                                          </p:val>
                                        </p:tav>
                                      </p:tavLst>
                                    </p:anim>
                                    <p:animEffect transition="out" filter="fade">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childTnLst>
                                </p:cTn>
                              </p:par>
                              <p:par>
                                <p:cTn id="72" presetID="23" presetClass="entr" presetSubtype="16"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childTnLst>
                                </p:cTn>
                              </p:par>
                              <p:par>
                                <p:cTn id="76" presetID="23" presetClass="entr" presetSubtype="16"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nodeType="clickEffect">
                                  <p:stCondLst>
                                    <p:cond delay="0"/>
                                  </p:stCondLst>
                                  <p:childTnLst>
                                    <p:anim calcmode="lin" valueType="num">
                                      <p:cBhvr>
                                        <p:cTn id="83" dur="500"/>
                                        <p:tgtEl>
                                          <p:spTgt spid="17"/>
                                        </p:tgtEl>
                                        <p:attrNameLst>
                                          <p:attrName>ppt_w</p:attrName>
                                        </p:attrNameLst>
                                      </p:cBhvr>
                                      <p:tavLst>
                                        <p:tav tm="0">
                                          <p:val>
                                            <p:strVal val="ppt_w"/>
                                          </p:val>
                                        </p:tav>
                                        <p:tav tm="100000">
                                          <p:val>
                                            <p:fltVal val="0"/>
                                          </p:val>
                                        </p:tav>
                                      </p:tavLst>
                                    </p:anim>
                                    <p:anim calcmode="lin" valueType="num">
                                      <p:cBhvr>
                                        <p:cTn id="84" dur="500"/>
                                        <p:tgtEl>
                                          <p:spTgt spid="17"/>
                                        </p:tgtEl>
                                        <p:attrNameLst>
                                          <p:attrName>ppt_h</p:attrName>
                                        </p:attrNameLst>
                                      </p:cBhvr>
                                      <p:tavLst>
                                        <p:tav tm="0">
                                          <p:val>
                                            <p:strVal val="ppt_h"/>
                                          </p:val>
                                        </p:tav>
                                        <p:tav tm="100000">
                                          <p:val>
                                            <p:fltVal val="0"/>
                                          </p:val>
                                        </p:tav>
                                      </p:tavLst>
                                    </p:anim>
                                    <p:animEffect transition="out" filter="fade">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par>
                                <p:cTn id="87" presetID="53" presetClass="exit" presetSubtype="32" fill="hold" grpId="1" nodeType="withEffect">
                                  <p:stCondLst>
                                    <p:cond delay="0"/>
                                  </p:stCondLst>
                                  <p:childTnLst>
                                    <p:anim calcmode="lin" valueType="num">
                                      <p:cBhvr>
                                        <p:cTn id="88" dur="500"/>
                                        <p:tgtEl>
                                          <p:spTgt spid="22"/>
                                        </p:tgtEl>
                                        <p:attrNameLst>
                                          <p:attrName>ppt_w</p:attrName>
                                        </p:attrNameLst>
                                      </p:cBhvr>
                                      <p:tavLst>
                                        <p:tav tm="0">
                                          <p:val>
                                            <p:strVal val="ppt_w"/>
                                          </p:val>
                                        </p:tav>
                                        <p:tav tm="100000">
                                          <p:val>
                                            <p:fltVal val="0"/>
                                          </p:val>
                                        </p:tav>
                                      </p:tavLst>
                                    </p:anim>
                                    <p:anim calcmode="lin" valueType="num">
                                      <p:cBhvr>
                                        <p:cTn id="89" dur="500"/>
                                        <p:tgtEl>
                                          <p:spTgt spid="22"/>
                                        </p:tgtEl>
                                        <p:attrNameLst>
                                          <p:attrName>ppt_h</p:attrName>
                                        </p:attrNameLst>
                                      </p:cBhvr>
                                      <p:tavLst>
                                        <p:tav tm="0">
                                          <p:val>
                                            <p:strVal val="ppt_h"/>
                                          </p:val>
                                        </p:tav>
                                        <p:tav tm="100000">
                                          <p:val>
                                            <p:fltVal val="0"/>
                                          </p:val>
                                        </p:tav>
                                      </p:tavLst>
                                    </p:anim>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53" presetClass="exit" presetSubtype="32" fill="hold" grpId="1" nodeType="withEffect">
                                  <p:stCondLst>
                                    <p:cond delay="0"/>
                                  </p:stCondLst>
                                  <p:childTnLst>
                                    <p:anim calcmode="lin" valueType="num">
                                      <p:cBhvr>
                                        <p:cTn id="93" dur="500"/>
                                        <p:tgtEl>
                                          <p:spTgt spid="21"/>
                                        </p:tgtEl>
                                        <p:attrNameLst>
                                          <p:attrName>ppt_w</p:attrName>
                                        </p:attrNameLst>
                                      </p:cBhvr>
                                      <p:tavLst>
                                        <p:tav tm="0">
                                          <p:val>
                                            <p:strVal val="ppt_w"/>
                                          </p:val>
                                        </p:tav>
                                        <p:tav tm="100000">
                                          <p:val>
                                            <p:fltVal val="0"/>
                                          </p:val>
                                        </p:tav>
                                      </p:tavLst>
                                    </p:anim>
                                    <p:anim calcmode="lin" valueType="num">
                                      <p:cBhvr>
                                        <p:cTn id="94" dur="500"/>
                                        <p:tgtEl>
                                          <p:spTgt spid="21"/>
                                        </p:tgtEl>
                                        <p:attrNameLst>
                                          <p:attrName>ppt_h</p:attrName>
                                        </p:attrNameLst>
                                      </p:cBhvr>
                                      <p:tavLst>
                                        <p:tav tm="0">
                                          <p:val>
                                            <p:strVal val="ppt_h"/>
                                          </p:val>
                                        </p:tav>
                                        <p:tav tm="100000">
                                          <p:val>
                                            <p:fltVal val="0"/>
                                          </p:val>
                                        </p:tav>
                                      </p:tavLst>
                                    </p:anim>
                                    <p:animEffect transition="out" filter="fad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3" presetClass="entr" presetSubtype="16"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p:cTn id="105" dur="500" fill="hold"/>
                                        <p:tgtEl>
                                          <p:spTgt spid="20"/>
                                        </p:tgtEl>
                                        <p:attrNameLst>
                                          <p:attrName>ppt_w</p:attrName>
                                        </p:attrNameLst>
                                      </p:cBhvr>
                                      <p:tavLst>
                                        <p:tav tm="0">
                                          <p:val>
                                            <p:fltVal val="0"/>
                                          </p:val>
                                        </p:tav>
                                        <p:tav tm="100000">
                                          <p:val>
                                            <p:strVal val="#ppt_w"/>
                                          </p:val>
                                        </p:tav>
                                      </p:tavLst>
                                    </p:anim>
                                    <p:anim calcmode="lin" valueType="num">
                                      <p:cBhvr>
                                        <p:cTn id="106" dur="500" fill="hold"/>
                                        <p:tgtEl>
                                          <p:spTgt spid="20"/>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500" fill="hold"/>
                                        <p:tgtEl>
                                          <p:spTgt spid="19"/>
                                        </p:tgtEl>
                                        <p:attrNameLst>
                                          <p:attrName>ppt_w</p:attrName>
                                        </p:attrNameLst>
                                      </p:cBhvr>
                                      <p:tavLst>
                                        <p:tav tm="0">
                                          <p:val>
                                            <p:fltVal val="0"/>
                                          </p:val>
                                        </p:tav>
                                        <p:tav tm="100000">
                                          <p:val>
                                            <p:strVal val="#ppt_w"/>
                                          </p:val>
                                        </p:tav>
                                      </p:tavLst>
                                    </p:anim>
                                    <p:anim calcmode="lin" valueType="num">
                                      <p:cBhvr>
                                        <p:cTn id="110"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4" grpId="0" animBg="1"/>
      <p:bldP spid="9" grpId="0"/>
      <p:bldP spid="12" grpId="0" animBg="1"/>
      <p:bldP spid="12" grpId="1" animBg="1"/>
      <p:bldP spid="14" grpId="0" animBg="1"/>
      <p:bldP spid="14" grpId="1" animBg="1"/>
      <p:bldP spid="16" grpId="0"/>
      <p:bldP spid="19" grpId="0" animBg="1"/>
      <p:bldP spid="20" grpId="0" animBg="1"/>
      <p:bldP spid="21" grpId="0" animBg="1"/>
      <p:bldP spid="21" grpId="1"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675" y="842963"/>
            <a:ext cx="1108075"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0557" t="3162" r="21017" b="1303"/>
          <a:stretch/>
        </p:blipFill>
        <p:spPr>
          <a:xfrm>
            <a:off x="899409" y="600365"/>
            <a:ext cx="4961745" cy="5416261"/>
          </a:xfrm>
          <a:prstGeom prst="rect">
            <a:avLst/>
          </a:prstGeom>
          <a:effectLst>
            <a:outerShdw blurRad="50800" dist="38100" dir="5400000" algn="t" rotWithShape="0">
              <a:prstClr val="black">
                <a:alpha val="40000"/>
              </a:prstClr>
            </a:outerShdw>
          </a:effectLst>
        </p:spPr>
      </p:pic>
      <p:sp>
        <p:nvSpPr>
          <p:cNvPr id="3" name="TextBox 2"/>
          <p:cNvSpPr txBox="1"/>
          <p:nvPr/>
        </p:nvSpPr>
        <p:spPr>
          <a:xfrm>
            <a:off x="5996065" y="573659"/>
            <a:ext cx="5381468" cy="2062103"/>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200" dirty="0" err="1" smtClean="0">
                <a:latin typeface="NikoshBAN" panose="02000000000000000000" pitchFamily="2" charset="0"/>
                <a:cs typeface="NikoshBAN" panose="02000000000000000000" pitchFamily="2" charset="0"/>
              </a:rPr>
              <a:t>আগ্নেয়গিরি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উদগিরিত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পদার্থ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সঞ্চিত</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জমাট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আগ্নেয়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সঞ্চিত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পর্বত</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সাধারনত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মোচাকৃতির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 যেমনঃ</a:t>
            </a:r>
            <a:endParaRPr lang="en-US" sz="3200" dirty="0">
              <a:latin typeface="NikoshBAN" panose="02000000000000000000" pitchFamily="2" charset="0"/>
              <a:cs typeface="NikoshBAN" panose="02000000000000000000" pitchFamily="2" charset="0"/>
            </a:endParaRPr>
          </a:p>
        </p:txBody>
      </p:sp>
      <p:sp>
        <p:nvSpPr>
          <p:cNvPr id="4" name="Freeform 3"/>
          <p:cNvSpPr/>
          <p:nvPr/>
        </p:nvSpPr>
        <p:spPr>
          <a:xfrm>
            <a:off x="899410" y="719528"/>
            <a:ext cx="4991724" cy="2698447"/>
          </a:xfrm>
          <a:custGeom>
            <a:avLst/>
            <a:gdLst>
              <a:gd name="connsiteX0" fmla="*/ 0 w 4991724"/>
              <a:gd name="connsiteY0" fmla="*/ 2293495 h 2698447"/>
              <a:gd name="connsiteX1" fmla="*/ 74951 w 4991724"/>
              <a:gd name="connsiteY1" fmla="*/ 2233534 h 2698447"/>
              <a:gd name="connsiteX2" fmla="*/ 119921 w 4991724"/>
              <a:gd name="connsiteY2" fmla="*/ 2203554 h 2698447"/>
              <a:gd name="connsiteX3" fmla="*/ 209862 w 4991724"/>
              <a:gd name="connsiteY3" fmla="*/ 2128603 h 2698447"/>
              <a:gd name="connsiteX4" fmla="*/ 329783 w 4991724"/>
              <a:gd name="connsiteY4" fmla="*/ 2098623 h 2698447"/>
              <a:gd name="connsiteX5" fmla="*/ 389744 w 4991724"/>
              <a:gd name="connsiteY5" fmla="*/ 2083633 h 2698447"/>
              <a:gd name="connsiteX6" fmla="*/ 509665 w 4991724"/>
              <a:gd name="connsiteY6" fmla="*/ 2053652 h 2698447"/>
              <a:gd name="connsiteX7" fmla="*/ 689547 w 4991724"/>
              <a:gd name="connsiteY7" fmla="*/ 2023672 h 2698447"/>
              <a:gd name="connsiteX8" fmla="*/ 749508 w 4991724"/>
              <a:gd name="connsiteY8" fmla="*/ 2008682 h 2698447"/>
              <a:gd name="connsiteX9" fmla="*/ 1349115 w 4991724"/>
              <a:gd name="connsiteY9" fmla="*/ 1993692 h 2698447"/>
              <a:gd name="connsiteX10" fmla="*/ 1469036 w 4991724"/>
              <a:gd name="connsiteY10" fmla="*/ 1963711 h 2698447"/>
              <a:gd name="connsiteX11" fmla="*/ 1514006 w 4991724"/>
              <a:gd name="connsiteY11" fmla="*/ 1948721 h 2698447"/>
              <a:gd name="connsiteX12" fmla="*/ 1588957 w 4991724"/>
              <a:gd name="connsiteY12" fmla="*/ 1903751 h 2698447"/>
              <a:gd name="connsiteX13" fmla="*/ 1633928 w 4991724"/>
              <a:gd name="connsiteY13" fmla="*/ 1873770 h 2698447"/>
              <a:gd name="connsiteX14" fmla="*/ 1858780 w 4991724"/>
              <a:gd name="connsiteY14" fmla="*/ 1843790 h 2698447"/>
              <a:gd name="connsiteX15" fmla="*/ 1888760 w 4991724"/>
              <a:gd name="connsiteY15" fmla="*/ 1573967 h 2698447"/>
              <a:gd name="connsiteX16" fmla="*/ 1918741 w 4991724"/>
              <a:gd name="connsiteY16" fmla="*/ 1528997 h 2698447"/>
              <a:gd name="connsiteX17" fmla="*/ 1933731 w 4991724"/>
              <a:gd name="connsiteY17" fmla="*/ 1484026 h 2698447"/>
              <a:gd name="connsiteX18" fmla="*/ 1903751 w 4991724"/>
              <a:gd name="connsiteY18" fmla="*/ 1184223 h 2698447"/>
              <a:gd name="connsiteX19" fmla="*/ 1918741 w 4991724"/>
              <a:gd name="connsiteY19" fmla="*/ 1049311 h 2698447"/>
              <a:gd name="connsiteX20" fmla="*/ 1933731 w 4991724"/>
              <a:gd name="connsiteY20" fmla="*/ 974361 h 2698447"/>
              <a:gd name="connsiteX21" fmla="*/ 1978701 w 4991724"/>
              <a:gd name="connsiteY21" fmla="*/ 944380 h 2698447"/>
              <a:gd name="connsiteX22" fmla="*/ 2038662 w 4991724"/>
              <a:gd name="connsiteY22" fmla="*/ 809469 h 2698447"/>
              <a:gd name="connsiteX23" fmla="*/ 2068642 w 4991724"/>
              <a:gd name="connsiteY23" fmla="*/ 719528 h 2698447"/>
              <a:gd name="connsiteX24" fmla="*/ 2113613 w 4991724"/>
              <a:gd name="connsiteY24" fmla="*/ 524656 h 2698447"/>
              <a:gd name="connsiteX25" fmla="*/ 2143593 w 4991724"/>
              <a:gd name="connsiteY25" fmla="*/ 434715 h 2698447"/>
              <a:gd name="connsiteX26" fmla="*/ 2188564 w 4991724"/>
              <a:gd name="connsiteY26" fmla="*/ 404734 h 2698447"/>
              <a:gd name="connsiteX27" fmla="*/ 2338465 w 4991724"/>
              <a:gd name="connsiteY27" fmla="*/ 374754 h 2698447"/>
              <a:gd name="connsiteX28" fmla="*/ 2383436 w 4991724"/>
              <a:gd name="connsiteY28" fmla="*/ 299803 h 2698447"/>
              <a:gd name="connsiteX29" fmla="*/ 2338465 w 4991724"/>
              <a:gd name="connsiteY29" fmla="*/ 329783 h 2698447"/>
              <a:gd name="connsiteX30" fmla="*/ 2278505 w 4991724"/>
              <a:gd name="connsiteY30" fmla="*/ 344774 h 2698447"/>
              <a:gd name="connsiteX31" fmla="*/ 2248524 w 4991724"/>
              <a:gd name="connsiteY31" fmla="*/ 374754 h 2698447"/>
              <a:gd name="connsiteX32" fmla="*/ 2338465 w 4991724"/>
              <a:gd name="connsiteY32" fmla="*/ 344774 h 2698447"/>
              <a:gd name="connsiteX33" fmla="*/ 2383436 w 4991724"/>
              <a:gd name="connsiteY33" fmla="*/ 254833 h 2698447"/>
              <a:gd name="connsiteX34" fmla="*/ 2428406 w 4991724"/>
              <a:gd name="connsiteY34" fmla="*/ 239842 h 2698447"/>
              <a:gd name="connsiteX35" fmla="*/ 2443397 w 4991724"/>
              <a:gd name="connsiteY35" fmla="*/ 194872 h 2698447"/>
              <a:gd name="connsiteX36" fmla="*/ 2473377 w 4991724"/>
              <a:gd name="connsiteY36" fmla="*/ 149902 h 2698447"/>
              <a:gd name="connsiteX37" fmla="*/ 2548328 w 4991724"/>
              <a:gd name="connsiteY37" fmla="*/ 0 h 2698447"/>
              <a:gd name="connsiteX38" fmla="*/ 2578308 w 4991724"/>
              <a:gd name="connsiteY38" fmla="*/ 44970 h 2698447"/>
              <a:gd name="connsiteX39" fmla="*/ 2608288 w 4991724"/>
              <a:gd name="connsiteY39" fmla="*/ 134911 h 2698447"/>
              <a:gd name="connsiteX40" fmla="*/ 2698229 w 4991724"/>
              <a:gd name="connsiteY40" fmla="*/ 179882 h 2698447"/>
              <a:gd name="connsiteX41" fmla="*/ 2728210 w 4991724"/>
              <a:gd name="connsiteY41" fmla="*/ 209862 h 2698447"/>
              <a:gd name="connsiteX42" fmla="*/ 2773180 w 4991724"/>
              <a:gd name="connsiteY42" fmla="*/ 224852 h 2698447"/>
              <a:gd name="connsiteX43" fmla="*/ 2833141 w 4991724"/>
              <a:gd name="connsiteY43" fmla="*/ 254833 h 2698447"/>
              <a:gd name="connsiteX44" fmla="*/ 2863121 w 4991724"/>
              <a:gd name="connsiteY44" fmla="*/ 539646 h 2698447"/>
              <a:gd name="connsiteX45" fmla="*/ 2893101 w 4991724"/>
              <a:gd name="connsiteY45" fmla="*/ 629587 h 2698447"/>
              <a:gd name="connsiteX46" fmla="*/ 2908092 w 4991724"/>
              <a:gd name="connsiteY46" fmla="*/ 779488 h 2698447"/>
              <a:gd name="connsiteX47" fmla="*/ 2938072 w 4991724"/>
              <a:gd name="connsiteY47" fmla="*/ 869429 h 2698447"/>
              <a:gd name="connsiteX48" fmla="*/ 2953062 w 4991724"/>
              <a:gd name="connsiteY48" fmla="*/ 1379095 h 2698447"/>
              <a:gd name="connsiteX49" fmla="*/ 2983042 w 4991724"/>
              <a:gd name="connsiteY49" fmla="*/ 1469036 h 2698447"/>
              <a:gd name="connsiteX50" fmla="*/ 3013023 w 4991724"/>
              <a:gd name="connsiteY50" fmla="*/ 1499016 h 2698447"/>
              <a:gd name="connsiteX51" fmla="*/ 3028013 w 4991724"/>
              <a:gd name="connsiteY51" fmla="*/ 1543987 h 2698447"/>
              <a:gd name="connsiteX52" fmla="*/ 3043003 w 4991724"/>
              <a:gd name="connsiteY52" fmla="*/ 1633928 h 2698447"/>
              <a:gd name="connsiteX53" fmla="*/ 3072983 w 4991724"/>
              <a:gd name="connsiteY53" fmla="*/ 1678898 h 2698447"/>
              <a:gd name="connsiteX54" fmla="*/ 3117954 w 4991724"/>
              <a:gd name="connsiteY54" fmla="*/ 1768839 h 2698447"/>
              <a:gd name="connsiteX55" fmla="*/ 3132944 w 4991724"/>
              <a:gd name="connsiteY55" fmla="*/ 1813810 h 2698447"/>
              <a:gd name="connsiteX56" fmla="*/ 3222885 w 4991724"/>
              <a:gd name="connsiteY56" fmla="*/ 1873770 h 2698447"/>
              <a:gd name="connsiteX57" fmla="*/ 3372787 w 4991724"/>
              <a:gd name="connsiteY57" fmla="*/ 1828800 h 2698447"/>
              <a:gd name="connsiteX58" fmla="*/ 3387777 w 4991724"/>
              <a:gd name="connsiteY58" fmla="*/ 1783829 h 2698447"/>
              <a:gd name="connsiteX59" fmla="*/ 3417757 w 4991724"/>
              <a:gd name="connsiteY59" fmla="*/ 1828800 h 2698447"/>
              <a:gd name="connsiteX60" fmla="*/ 3462728 w 4991724"/>
              <a:gd name="connsiteY60" fmla="*/ 1843790 h 2698447"/>
              <a:gd name="connsiteX61" fmla="*/ 3537679 w 4991724"/>
              <a:gd name="connsiteY61" fmla="*/ 1903751 h 2698447"/>
              <a:gd name="connsiteX62" fmla="*/ 3582649 w 4991724"/>
              <a:gd name="connsiteY62" fmla="*/ 1978702 h 2698447"/>
              <a:gd name="connsiteX63" fmla="*/ 3597639 w 4991724"/>
              <a:gd name="connsiteY63" fmla="*/ 2023672 h 2698447"/>
              <a:gd name="connsiteX64" fmla="*/ 3627620 w 4991724"/>
              <a:gd name="connsiteY64" fmla="*/ 2068642 h 2698447"/>
              <a:gd name="connsiteX65" fmla="*/ 3717560 w 4991724"/>
              <a:gd name="connsiteY65" fmla="*/ 2143593 h 2698447"/>
              <a:gd name="connsiteX66" fmla="*/ 3762531 w 4991724"/>
              <a:gd name="connsiteY66" fmla="*/ 2158583 h 2698447"/>
              <a:gd name="connsiteX67" fmla="*/ 3882452 w 4991724"/>
              <a:gd name="connsiteY67" fmla="*/ 2248524 h 2698447"/>
              <a:gd name="connsiteX68" fmla="*/ 3927423 w 4991724"/>
              <a:gd name="connsiteY68" fmla="*/ 2278505 h 2698447"/>
              <a:gd name="connsiteX69" fmla="*/ 3972393 w 4991724"/>
              <a:gd name="connsiteY69" fmla="*/ 2293495 h 2698447"/>
              <a:gd name="connsiteX70" fmla="*/ 4062334 w 4991724"/>
              <a:gd name="connsiteY70" fmla="*/ 2338465 h 2698447"/>
              <a:gd name="connsiteX71" fmla="*/ 4137285 w 4991724"/>
              <a:gd name="connsiteY71" fmla="*/ 2398426 h 2698447"/>
              <a:gd name="connsiteX72" fmla="*/ 4182256 w 4991724"/>
              <a:gd name="connsiteY72" fmla="*/ 2413416 h 2698447"/>
              <a:gd name="connsiteX73" fmla="*/ 4272197 w 4991724"/>
              <a:gd name="connsiteY73" fmla="*/ 2473377 h 2698447"/>
              <a:gd name="connsiteX74" fmla="*/ 4362138 w 4991724"/>
              <a:gd name="connsiteY74" fmla="*/ 2518347 h 2698447"/>
              <a:gd name="connsiteX75" fmla="*/ 4437088 w 4991724"/>
              <a:gd name="connsiteY75" fmla="*/ 2563318 h 2698447"/>
              <a:gd name="connsiteX76" fmla="*/ 4482059 w 4991724"/>
              <a:gd name="connsiteY76" fmla="*/ 2593298 h 2698447"/>
              <a:gd name="connsiteX77" fmla="*/ 4691921 w 4991724"/>
              <a:gd name="connsiteY77" fmla="*/ 2623279 h 2698447"/>
              <a:gd name="connsiteX78" fmla="*/ 4781862 w 4991724"/>
              <a:gd name="connsiteY78" fmla="*/ 2653259 h 2698447"/>
              <a:gd name="connsiteX79" fmla="*/ 4856813 w 4991724"/>
              <a:gd name="connsiteY79" fmla="*/ 2668249 h 2698447"/>
              <a:gd name="connsiteX80" fmla="*/ 4991724 w 4991724"/>
              <a:gd name="connsiteY80" fmla="*/ 2698229 h 269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991724" h="2698447">
                <a:moveTo>
                  <a:pt x="0" y="2293495"/>
                </a:moveTo>
                <a:cubicBezTo>
                  <a:pt x="24984" y="2273508"/>
                  <a:pt x="49355" y="2252731"/>
                  <a:pt x="74951" y="2233534"/>
                </a:cubicBezTo>
                <a:cubicBezTo>
                  <a:pt x="89364" y="2222725"/>
                  <a:pt x="106081" y="2215087"/>
                  <a:pt x="119921" y="2203554"/>
                </a:cubicBezTo>
                <a:cubicBezTo>
                  <a:pt x="169648" y="2162115"/>
                  <a:pt x="154037" y="2156515"/>
                  <a:pt x="209862" y="2128603"/>
                </a:cubicBezTo>
                <a:cubicBezTo>
                  <a:pt x="242005" y="2112532"/>
                  <a:pt x="298997" y="2105464"/>
                  <a:pt x="329783" y="2098623"/>
                </a:cubicBezTo>
                <a:cubicBezTo>
                  <a:pt x="349895" y="2094154"/>
                  <a:pt x="369935" y="2089293"/>
                  <a:pt x="389744" y="2083633"/>
                </a:cubicBezTo>
                <a:cubicBezTo>
                  <a:pt x="476948" y="2058717"/>
                  <a:pt x="390097" y="2074752"/>
                  <a:pt x="509665" y="2053652"/>
                </a:cubicBezTo>
                <a:cubicBezTo>
                  <a:pt x="569528" y="2043088"/>
                  <a:pt x="630574" y="2038415"/>
                  <a:pt x="689547" y="2023672"/>
                </a:cubicBezTo>
                <a:cubicBezTo>
                  <a:pt x="709534" y="2018675"/>
                  <a:pt x="728927" y="2009617"/>
                  <a:pt x="749508" y="2008682"/>
                </a:cubicBezTo>
                <a:cubicBezTo>
                  <a:pt x="949233" y="1999604"/>
                  <a:pt x="1149246" y="1998689"/>
                  <a:pt x="1349115" y="1993692"/>
                </a:cubicBezTo>
                <a:cubicBezTo>
                  <a:pt x="1451910" y="1959427"/>
                  <a:pt x="1324325" y="1999890"/>
                  <a:pt x="1469036" y="1963711"/>
                </a:cubicBezTo>
                <a:cubicBezTo>
                  <a:pt x="1484365" y="1959879"/>
                  <a:pt x="1499016" y="1953718"/>
                  <a:pt x="1514006" y="1948721"/>
                </a:cubicBezTo>
                <a:cubicBezTo>
                  <a:pt x="1572567" y="1890162"/>
                  <a:pt x="1511118" y="1942671"/>
                  <a:pt x="1588957" y="1903751"/>
                </a:cubicBezTo>
                <a:cubicBezTo>
                  <a:pt x="1605071" y="1895694"/>
                  <a:pt x="1617814" y="1881827"/>
                  <a:pt x="1633928" y="1873770"/>
                </a:cubicBezTo>
                <a:cubicBezTo>
                  <a:pt x="1695158" y="1843155"/>
                  <a:pt x="1818595" y="1847139"/>
                  <a:pt x="1858780" y="1843790"/>
                </a:cubicBezTo>
                <a:cubicBezTo>
                  <a:pt x="1907647" y="1697188"/>
                  <a:pt x="1824593" y="1958963"/>
                  <a:pt x="1888760" y="1573967"/>
                </a:cubicBezTo>
                <a:cubicBezTo>
                  <a:pt x="1891722" y="1556196"/>
                  <a:pt x="1908747" y="1543987"/>
                  <a:pt x="1918741" y="1528997"/>
                </a:cubicBezTo>
                <a:cubicBezTo>
                  <a:pt x="1923738" y="1514007"/>
                  <a:pt x="1933731" y="1499827"/>
                  <a:pt x="1933731" y="1484026"/>
                </a:cubicBezTo>
                <a:cubicBezTo>
                  <a:pt x="1933731" y="1261173"/>
                  <a:pt x="1942693" y="1301050"/>
                  <a:pt x="1903751" y="1184223"/>
                </a:cubicBezTo>
                <a:cubicBezTo>
                  <a:pt x="1908748" y="1139252"/>
                  <a:pt x="1912342" y="1094104"/>
                  <a:pt x="1918741" y="1049311"/>
                </a:cubicBezTo>
                <a:cubicBezTo>
                  <a:pt x="1922344" y="1024089"/>
                  <a:pt x="1921090" y="996482"/>
                  <a:pt x="1933731" y="974361"/>
                </a:cubicBezTo>
                <a:cubicBezTo>
                  <a:pt x="1942669" y="958719"/>
                  <a:pt x="1963711" y="954374"/>
                  <a:pt x="1978701" y="944380"/>
                </a:cubicBezTo>
                <a:cubicBezTo>
                  <a:pt x="2014379" y="837348"/>
                  <a:pt x="1991152" y="880734"/>
                  <a:pt x="2038662" y="809469"/>
                </a:cubicBezTo>
                <a:cubicBezTo>
                  <a:pt x="2048655" y="779489"/>
                  <a:pt x="2065497" y="750973"/>
                  <a:pt x="2068642" y="719528"/>
                </a:cubicBezTo>
                <a:cubicBezTo>
                  <a:pt x="2085426" y="551700"/>
                  <a:pt x="2055778" y="611409"/>
                  <a:pt x="2113613" y="524656"/>
                </a:cubicBezTo>
                <a:cubicBezTo>
                  <a:pt x="2123606" y="494676"/>
                  <a:pt x="2117299" y="452245"/>
                  <a:pt x="2143593" y="434715"/>
                </a:cubicBezTo>
                <a:cubicBezTo>
                  <a:pt x="2158583" y="424721"/>
                  <a:pt x="2172450" y="412791"/>
                  <a:pt x="2188564" y="404734"/>
                </a:cubicBezTo>
                <a:cubicBezTo>
                  <a:pt x="2230424" y="383804"/>
                  <a:pt x="2299797" y="380278"/>
                  <a:pt x="2338465" y="374754"/>
                </a:cubicBezTo>
                <a:cubicBezTo>
                  <a:pt x="2339007" y="374212"/>
                  <a:pt x="2409383" y="312777"/>
                  <a:pt x="2383436" y="299803"/>
                </a:cubicBezTo>
                <a:cubicBezTo>
                  <a:pt x="2367322" y="291746"/>
                  <a:pt x="2355024" y="322686"/>
                  <a:pt x="2338465" y="329783"/>
                </a:cubicBezTo>
                <a:cubicBezTo>
                  <a:pt x="2319529" y="337899"/>
                  <a:pt x="2298492" y="339777"/>
                  <a:pt x="2278505" y="344774"/>
                </a:cubicBezTo>
                <a:cubicBezTo>
                  <a:pt x="2268511" y="354767"/>
                  <a:pt x="2234391" y="374754"/>
                  <a:pt x="2248524" y="374754"/>
                </a:cubicBezTo>
                <a:cubicBezTo>
                  <a:pt x="2280126" y="374754"/>
                  <a:pt x="2338465" y="344774"/>
                  <a:pt x="2338465" y="344774"/>
                </a:cubicBezTo>
                <a:cubicBezTo>
                  <a:pt x="2348340" y="315150"/>
                  <a:pt x="2357020" y="275967"/>
                  <a:pt x="2383436" y="254833"/>
                </a:cubicBezTo>
                <a:cubicBezTo>
                  <a:pt x="2395774" y="244962"/>
                  <a:pt x="2413416" y="244839"/>
                  <a:pt x="2428406" y="239842"/>
                </a:cubicBezTo>
                <a:cubicBezTo>
                  <a:pt x="2433403" y="224852"/>
                  <a:pt x="2436330" y="209005"/>
                  <a:pt x="2443397" y="194872"/>
                </a:cubicBezTo>
                <a:cubicBezTo>
                  <a:pt x="2451454" y="178758"/>
                  <a:pt x="2467220" y="166833"/>
                  <a:pt x="2473377" y="149902"/>
                </a:cubicBezTo>
                <a:cubicBezTo>
                  <a:pt x="2528336" y="-1238"/>
                  <a:pt x="2460061" y="58843"/>
                  <a:pt x="2548328" y="0"/>
                </a:cubicBezTo>
                <a:cubicBezTo>
                  <a:pt x="2558321" y="14990"/>
                  <a:pt x="2570991" y="28507"/>
                  <a:pt x="2578308" y="44970"/>
                </a:cubicBezTo>
                <a:cubicBezTo>
                  <a:pt x="2591143" y="73848"/>
                  <a:pt x="2578308" y="124917"/>
                  <a:pt x="2608288" y="134911"/>
                </a:cubicBezTo>
                <a:cubicBezTo>
                  <a:pt x="2655787" y="150745"/>
                  <a:pt x="2656716" y="146672"/>
                  <a:pt x="2698229" y="179882"/>
                </a:cubicBezTo>
                <a:cubicBezTo>
                  <a:pt x="2709265" y="188711"/>
                  <a:pt x="2716091" y="202591"/>
                  <a:pt x="2728210" y="209862"/>
                </a:cubicBezTo>
                <a:cubicBezTo>
                  <a:pt x="2741759" y="217991"/>
                  <a:pt x="2758657" y="218628"/>
                  <a:pt x="2773180" y="224852"/>
                </a:cubicBezTo>
                <a:cubicBezTo>
                  <a:pt x="2793719" y="233655"/>
                  <a:pt x="2813154" y="244839"/>
                  <a:pt x="2833141" y="254833"/>
                </a:cubicBezTo>
                <a:cubicBezTo>
                  <a:pt x="2879764" y="394703"/>
                  <a:pt x="2815194" y="188180"/>
                  <a:pt x="2863121" y="539646"/>
                </a:cubicBezTo>
                <a:cubicBezTo>
                  <a:pt x="2867391" y="570958"/>
                  <a:pt x="2893101" y="629587"/>
                  <a:pt x="2893101" y="629587"/>
                </a:cubicBezTo>
                <a:cubicBezTo>
                  <a:pt x="2898098" y="679554"/>
                  <a:pt x="2898838" y="730132"/>
                  <a:pt x="2908092" y="779488"/>
                </a:cubicBezTo>
                <a:cubicBezTo>
                  <a:pt x="2913916" y="810549"/>
                  <a:pt x="2938072" y="869429"/>
                  <a:pt x="2938072" y="869429"/>
                </a:cubicBezTo>
                <a:cubicBezTo>
                  <a:pt x="2943069" y="1039318"/>
                  <a:pt x="2940351" y="1209609"/>
                  <a:pt x="2953062" y="1379095"/>
                </a:cubicBezTo>
                <a:cubicBezTo>
                  <a:pt x="2955425" y="1410609"/>
                  <a:pt x="2960696" y="1446690"/>
                  <a:pt x="2983042" y="1469036"/>
                </a:cubicBezTo>
                <a:lnTo>
                  <a:pt x="3013023" y="1499016"/>
                </a:lnTo>
                <a:cubicBezTo>
                  <a:pt x="3018020" y="1514006"/>
                  <a:pt x="3024585" y="1528562"/>
                  <a:pt x="3028013" y="1543987"/>
                </a:cubicBezTo>
                <a:cubicBezTo>
                  <a:pt x="3034606" y="1573657"/>
                  <a:pt x="3033392" y="1605094"/>
                  <a:pt x="3043003" y="1633928"/>
                </a:cubicBezTo>
                <a:cubicBezTo>
                  <a:pt x="3048700" y="1651019"/>
                  <a:pt x="3064926" y="1662784"/>
                  <a:pt x="3072983" y="1678898"/>
                </a:cubicBezTo>
                <a:cubicBezTo>
                  <a:pt x="3135045" y="1803021"/>
                  <a:pt x="3032037" y="1639963"/>
                  <a:pt x="3117954" y="1768839"/>
                </a:cubicBezTo>
                <a:cubicBezTo>
                  <a:pt x="3122951" y="1783829"/>
                  <a:pt x="3121771" y="1802637"/>
                  <a:pt x="3132944" y="1813810"/>
                </a:cubicBezTo>
                <a:cubicBezTo>
                  <a:pt x="3158422" y="1839288"/>
                  <a:pt x="3222885" y="1873770"/>
                  <a:pt x="3222885" y="1873770"/>
                </a:cubicBezTo>
                <a:cubicBezTo>
                  <a:pt x="3284760" y="1866036"/>
                  <a:pt x="3339604" y="1884105"/>
                  <a:pt x="3372787" y="1828800"/>
                </a:cubicBezTo>
                <a:cubicBezTo>
                  <a:pt x="3380917" y="1815251"/>
                  <a:pt x="3382780" y="1798819"/>
                  <a:pt x="3387777" y="1783829"/>
                </a:cubicBezTo>
                <a:cubicBezTo>
                  <a:pt x="3397770" y="1798819"/>
                  <a:pt x="3403689" y="1817545"/>
                  <a:pt x="3417757" y="1828800"/>
                </a:cubicBezTo>
                <a:cubicBezTo>
                  <a:pt x="3430096" y="1838671"/>
                  <a:pt x="3448595" y="1836724"/>
                  <a:pt x="3462728" y="1843790"/>
                </a:cubicBezTo>
                <a:cubicBezTo>
                  <a:pt x="3500547" y="1862699"/>
                  <a:pt x="3509794" y="1875866"/>
                  <a:pt x="3537679" y="1903751"/>
                </a:cubicBezTo>
                <a:cubicBezTo>
                  <a:pt x="3580143" y="2031143"/>
                  <a:pt x="3520920" y="1875819"/>
                  <a:pt x="3582649" y="1978702"/>
                </a:cubicBezTo>
                <a:cubicBezTo>
                  <a:pt x="3590778" y="1992251"/>
                  <a:pt x="3590573" y="2009539"/>
                  <a:pt x="3597639" y="2023672"/>
                </a:cubicBezTo>
                <a:cubicBezTo>
                  <a:pt x="3605696" y="2039786"/>
                  <a:pt x="3616086" y="2054802"/>
                  <a:pt x="3627620" y="2068642"/>
                </a:cubicBezTo>
                <a:cubicBezTo>
                  <a:pt x="3651301" y="2097059"/>
                  <a:pt x="3683869" y="2126748"/>
                  <a:pt x="3717560" y="2143593"/>
                </a:cubicBezTo>
                <a:cubicBezTo>
                  <a:pt x="3731693" y="2150659"/>
                  <a:pt x="3747541" y="2153586"/>
                  <a:pt x="3762531" y="2158583"/>
                </a:cubicBezTo>
                <a:cubicBezTo>
                  <a:pt x="3817989" y="2214043"/>
                  <a:pt x="3780750" y="2180723"/>
                  <a:pt x="3882452" y="2248524"/>
                </a:cubicBezTo>
                <a:cubicBezTo>
                  <a:pt x="3897442" y="2258518"/>
                  <a:pt x="3910331" y="2272808"/>
                  <a:pt x="3927423" y="2278505"/>
                </a:cubicBezTo>
                <a:cubicBezTo>
                  <a:pt x="3942413" y="2283502"/>
                  <a:pt x="3958260" y="2286429"/>
                  <a:pt x="3972393" y="2293495"/>
                </a:cubicBezTo>
                <a:cubicBezTo>
                  <a:pt x="4088628" y="2351612"/>
                  <a:pt x="3949301" y="2300787"/>
                  <a:pt x="4062334" y="2338465"/>
                </a:cubicBezTo>
                <a:cubicBezTo>
                  <a:pt x="4090219" y="2366350"/>
                  <a:pt x="4099466" y="2379517"/>
                  <a:pt x="4137285" y="2398426"/>
                </a:cubicBezTo>
                <a:cubicBezTo>
                  <a:pt x="4151418" y="2405492"/>
                  <a:pt x="4167266" y="2408419"/>
                  <a:pt x="4182256" y="2413416"/>
                </a:cubicBezTo>
                <a:cubicBezTo>
                  <a:pt x="4267503" y="2498665"/>
                  <a:pt x="4185421" y="2429990"/>
                  <a:pt x="4272197" y="2473377"/>
                </a:cubicBezTo>
                <a:cubicBezTo>
                  <a:pt x="4388433" y="2531494"/>
                  <a:pt x="4249101" y="2480669"/>
                  <a:pt x="4362138" y="2518347"/>
                </a:cubicBezTo>
                <a:cubicBezTo>
                  <a:pt x="4420694" y="2576905"/>
                  <a:pt x="4359253" y="2524401"/>
                  <a:pt x="4437088" y="2563318"/>
                </a:cubicBezTo>
                <a:cubicBezTo>
                  <a:pt x="4453202" y="2571375"/>
                  <a:pt x="4465945" y="2585241"/>
                  <a:pt x="4482059" y="2593298"/>
                </a:cubicBezTo>
                <a:cubicBezTo>
                  <a:pt x="4539735" y="2622136"/>
                  <a:pt x="4649793" y="2619449"/>
                  <a:pt x="4691921" y="2623279"/>
                </a:cubicBezTo>
                <a:cubicBezTo>
                  <a:pt x="4721901" y="2633272"/>
                  <a:pt x="4750874" y="2647061"/>
                  <a:pt x="4781862" y="2653259"/>
                </a:cubicBezTo>
                <a:cubicBezTo>
                  <a:pt x="4806846" y="2658256"/>
                  <a:pt x="4832232" y="2661545"/>
                  <a:pt x="4856813" y="2668249"/>
                </a:cubicBezTo>
                <a:cubicBezTo>
                  <a:pt x="4984122" y="2702969"/>
                  <a:pt x="4904172" y="2698229"/>
                  <a:pt x="4991724" y="2698229"/>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3440634">
            <a:off x="3967387" y="735990"/>
            <a:ext cx="601892" cy="10143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Bracket 5"/>
          <p:cNvSpPr/>
          <p:nvPr/>
        </p:nvSpPr>
        <p:spPr>
          <a:xfrm>
            <a:off x="7243130" y="2951233"/>
            <a:ext cx="3087974" cy="306539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5992" y="3192906"/>
            <a:ext cx="3022251" cy="2533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7803677" y="2658845"/>
            <a:ext cx="1966880" cy="584775"/>
          </a:xfrm>
          <a:prstGeom prst="rect">
            <a:avLst/>
          </a:prstGeom>
          <a:noFill/>
          <a:ln>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ইতালির</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7770816" y="5757656"/>
            <a:ext cx="1966880" cy="584775"/>
          </a:xfrm>
          <a:prstGeom prst="rect">
            <a:avLst/>
          </a:prstGeom>
          <a:noFill/>
          <a:ln>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ভিসুভিয়াস </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7803677" y="2687514"/>
            <a:ext cx="1966880" cy="584775"/>
          </a:xfrm>
          <a:prstGeom prst="rect">
            <a:avLst/>
          </a:prstGeom>
          <a:noFill/>
          <a:ln>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কেনিয়ার </a:t>
            </a:r>
            <a:endParaRPr lang="en-US" sz="3200" dirty="0">
              <a:latin typeface="NikoshBAN" panose="02000000000000000000" pitchFamily="2" charset="0"/>
              <a:cs typeface="NikoshBAN" panose="02000000000000000000" pitchFamily="2" charset="0"/>
            </a:endParaRPr>
          </a:p>
        </p:txBody>
      </p:sp>
      <p:sp>
        <p:nvSpPr>
          <p:cNvPr id="13" name="TextBox 12"/>
          <p:cNvSpPr txBox="1"/>
          <p:nvPr/>
        </p:nvSpPr>
        <p:spPr>
          <a:xfrm>
            <a:off x="7770816" y="5739945"/>
            <a:ext cx="1966880" cy="584775"/>
          </a:xfrm>
          <a:prstGeom prst="rect">
            <a:avLst/>
          </a:prstGeom>
          <a:noFill/>
          <a:ln>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কিলিমাঞ্জারো </a:t>
            </a:r>
            <a:endParaRPr lang="en-US" sz="32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3131" y="3192906"/>
            <a:ext cx="3055112" cy="2575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7824866" y="2590424"/>
            <a:ext cx="1966880" cy="584775"/>
          </a:xfrm>
          <a:prstGeom prst="rect">
            <a:avLst/>
          </a:prstGeom>
          <a:noFill/>
          <a:ln>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জাপানের </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7770816" y="5748800"/>
            <a:ext cx="1966880" cy="584775"/>
          </a:xfrm>
          <a:prstGeom prst="rect">
            <a:avLst/>
          </a:prstGeom>
          <a:noFill/>
          <a:ln>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ফুজিয়ামা </a:t>
            </a:r>
            <a:endParaRPr lang="en-US" sz="32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0270" y="3184055"/>
            <a:ext cx="3120834" cy="25844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02757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repeatCount="indefinite"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nodeType="clickEffect">
                                  <p:stCondLst>
                                    <p:cond delay="0"/>
                                  </p:stCondLst>
                                  <p:childTnLst>
                                    <p:anim calcmode="lin" valueType="num">
                                      <p:cBhvr>
                                        <p:cTn id="36" dur="500"/>
                                        <p:tgtEl>
                                          <p:spTgt spid="8"/>
                                        </p:tgtEl>
                                        <p:attrNameLst>
                                          <p:attrName>ppt_w</p:attrName>
                                        </p:attrNameLst>
                                      </p:cBhvr>
                                      <p:tavLst>
                                        <p:tav tm="0">
                                          <p:val>
                                            <p:strVal val="ppt_w"/>
                                          </p:val>
                                        </p:tav>
                                        <p:tav tm="100000">
                                          <p:val>
                                            <p:fltVal val="0"/>
                                          </p:val>
                                        </p:tav>
                                      </p:tavLst>
                                    </p:anim>
                                    <p:anim calcmode="lin" valueType="num">
                                      <p:cBhvr>
                                        <p:cTn id="37" dur="500"/>
                                        <p:tgtEl>
                                          <p:spTgt spid="8"/>
                                        </p:tgtEl>
                                        <p:attrNameLst>
                                          <p:attrName>ppt_h</p:attrName>
                                        </p:attrNameLst>
                                      </p:cBhvr>
                                      <p:tavLst>
                                        <p:tav tm="0">
                                          <p:val>
                                            <p:strVal val="ppt_h"/>
                                          </p:val>
                                        </p:tav>
                                        <p:tav tm="100000">
                                          <p:val>
                                            <p:fltVal val="0"/>
                                          </p:val>
                                        </p:tav>
                                      </p:tavLst>
                                    </p:anim>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53" presetClass="exit" presetSubtype="32" fill="hold" grpId="1" nodeType="withEffect">
                                  <p:stCondLst>
                                    <p:cond delay="0"/>
                                  </p:stCondLst>
                                  <p:childTnLst>
                                    <p:anim calcmode="lin" valueType="num">
                                      <p:cBhvr>
                                        <p:cTn id="41" dur="500"/>
                                        <p:tgtEl>
                                          <p:spTgt spid="9"/>
                                        </p:tgtEl>
                                        <p:attrNameLst>
                                          <p:attrName>ppt_w</p:attrName>
                                        </p:attrNameLst>
                                      </p:cBhvr>
                                      <p:tavLst>
                                        <p:tav tm="0">
                                          <p:val>
                                            <p:strVal val="ppt_w"/>
                                          </p:val>
                                        </p:tav>
                                        <p:tav tm="100000">
                                          <p:val>
                                            <p:fltVal val="0"/>
                                          </p:val>
                                        </p:tav>
                                      </p:tavLst>
                                    </p:anim>
                                    <p:anim calcmode="lin" valueType="num">
                                      <p:cBhvr>
                                        <p:cTn id="42" dur="500"/>
                                        <p:tgtEl>
                                          <p:spTgt spid="9"/>
                                        </p:tgtEl>
                                        <p:attrNameLst>
                                          <p:attrName>ppt_h</p:attrName>
                                        </p:attrNameLst>
                                      </p:cBhvr>
                                      <p:tavLst>
                                        <p:tav tm="0">
                                          <p:val>
                                            <p:strVal val="ppt_h"/>
                                          </p:val>
                                        </p:tav>
                                        <p:tav tm="100000">
                                          <p:val>
                                            <p:fltVal val="0"/>
                                          </p:val>
                                        </p:tav>
                                      </p:tavLst>
                                    </p:anim>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1"/>
                                        </p:tgtEl>
                                        <p:attrNameLst>
                                          <p:attrName>ppt_w</p:attrName>
                                        </p:attrNameLst>
                                      </p:cBhvr>
                                      <p:tavLst>
                                        <p:tav tm="0">
                                          <p:val>
                                            <p:strVal val="ppt_w"/>
                                          </p:val>
                                        </p:tav>
                                        <p:tav tm="100000">
                                          <p:val>
                                            <p:fltVal val="0"/>
                                          </p:val>
                                        </p:tav>
                                      </p:tavLst>
                                    </p:anim>
                                    <p:anim calcmode="lin" valueType="num">
                                      <p:cBhvr>
                                        <p:cTn id="47" dur="500"/>
                                        <p:tgtEl>
                                          <p:spTgt spid="11"/>
                                        </p:tgtEl>
                                        <p:attrNameLst>
                                          <p:attrName>ppt_h</p:attrName>
                                        </p:attrNameLst>
                                      </p:cBhvr>
                                      <p:tavLst>
                                        <p:tav tm="0">
                                          <p:val>
                                            <p:strVal val="ppt_h"/>
                                          </p:val>
                                        </p:tav>
                                        <p:tav tm="100000">
                                          <p:val>
                                            <p:fltVal val="0"/>
                                          </p:val>
                                        </p:tav>
                                      </p:tavLst>
                                    </p:anim>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2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childTnLst>
                                </p:cTn>
                              </p:par>
                              <p:par>
                                <p:cTn id="54" presetID="53" presetClass="exit" presetSubtype="32" fill="hold" grpId="1" nodeType="withEffect">
                                  <p:stCondLst>
                                    <p:cond delay="0"/>
                                  </p:stCondLst>
                                  <p:childTnLst>
                                    <p:anim calcmode="lin" valueType="num">
                                      <p:cBhvr>
                                        <p:cTn id="55" dur="500"/>
                                        <p:tgtEl>
                                          <p:spTgt spid="12"/>
                                        </p:tgtEl>
                                        <p:attrNameLst>
                                          <p:attrName>ppt_w</p:attrName>
                                        </p:attrNameLst>
                                      </p:cBhvr>
                                      <p:tavLst>
                                        <p:tav tm="0">
                                          <p:val>
                                            <p:strVal val="ppt_w"/>
                                          </p:val>
                                        </p:tav>
                                        <p:tav tm="100000">
                                          <p:val>
                                            <p:fltVal val="0"/>
                                          </p:val>
                                        </p:tav>
                                      </p:tavLst>
                                    </p:anim>
                                    <p:anim calcmode="lin" valueType="num">
                                      <p:cBhvr>
                                        <p:cTn id="56" dur="500"/>
                                        <p:tgtEl>
                                          <p:spTgt spid="12"/>
                                        </p:tgtEl>
                                        <p:attrNameLst>
                                          <p:attrName>ppt_h</p:attrName>
                                        </p:attrNameLst>
                                      </p:cBhvr>
                                      <p:tavLst>
                                        <p:tav tm="0">
                                          <p:val>
                                            <p:strVal val="ppt_h"/>
                                          </p:val>
                                        </p:tav>
                                        <p:tav tm="100000">
                                          <p:val>
                                            <p:fltVal val="0"/>
                                          </p:val>
                                        </p:tav>
                                      </p:tavLst>
                                    </p:anim>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23"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childTnLst>
                                </p:cTn>
                              </p:par>
                              <p:par>
                                <p:cTn id="63" presetID="53" presetClass="exit" presetSubtype="32" fill="hold" grpId="1" nodeType="withEffect">
                                  <p:stCondLst>
                                    <p:cond delay="0"/>
                                  </p:stCondLst>
                                  <p:childTnLst>
                                    <p:anim calcmode="lin" valueType="num">
                                      <p:cBhvr>
                                        <p:cTn id="64" dur="500"/>
                                        <p:tgtEl>
                                          <p:spTgt spid="13"/>
                                        </p:tgtEl>
                                        <p:attrNameLst>
                                          <p:attrName>ppt_w</p:attrName>
                                        </p:attrNameLst>
                                      </p:cBhvr>
                                      <p:tavLst>
                                        <p:tav tm="0">
                                          <p:val>
                                            <p:strVal val="ppt_w"/>
                                          </p:val>
                                        </p:tav>
                                        <p:tav tm="100000">
                                          <p:val>
                                            <p:fltVal val="0"/>
                                          </p:val>
                                        </p:tav>
                                      </p:tavLst>
                                    </p:anim>
                                    <p:anim calcmode="lin" valueType="num">
                                      <p:cBhvr>
                                        <p:cTn id="65" dur="500"/>
                                        <p:tgtEl>
                                          <p:spTgt spid="13"/>
                                        </p:tgtEl>
                                        <p:attrNameLst>
                                          <p:attrName>ppt_h</p:attrName>
                                        </p:attrNameLst>
                                      </p:cBhvr>
                                      <p:tavLst>
                                        <p:tav tm="0">
                                          <p:val>
                                            <p:strVal val="ppt_h"/>
                                          </p:val>
                                        </p:tav>
                                        <p:tav tm="100000">
                                          <p:val>
                                            <p:fltVal val="0"/>
                                          </p:val>
                                        </p:tav>
                                      </p:tavLst>
                                    </p:anim>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2"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childTnLst>
                                </p:cTn>
                              </p:par>
                              <p:par>
                                <p:cTn id="74" presetID="23" presetClass="entr" presetSubtype="16" fill="hold" grpId="2"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fltVal val="0"/>
                                          </p:val>
                                        </p:tav>
                                        <p:tav tm="100000">
                                          <p:val>
                                            <p:strVal val="#ppt_w"/>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grpId="3" nodeType="clickEffect">
                                  <p:stCondLst>
                                    <p:cond delay="0"/>
                                  </p:stCondLst>
                                  <p:childTnLst>
                                    <p:anim calcmode="lin" valueType="num">
                                      <p:cBhvr>
                                        <p:cTn id="85" dur="500"/>
                                        <p:tgtEl>
                                          <p:spTgt spid="12"/>
                                        </p:tgtEl>
                                        <p:attrNameLst>
                                          <p:attrName>ppt_w</p:attrName>
                                        </p:attrNameLst>
                                      </p:cBhvr>
                                      <p:tavLst>
                                        <p:tav tm="0">
                                          <p:val>
                                            <p:strVal val="ppt_w"/>
                                          </p:val>
                                        </p:tav>
                                        <p:tav tm="100000">
                                          <p:val>
                                            <p:fltVal val="0"/>
                                          </p:val>
                                        </p:tav>
                                      </p:tavLst>
                                    </p:anim>
                                    <p:anim calcmode="lin" valueType="num">
                                      <p:cBhvr>
                                        <p:cTn id="86" dur="500"/>
                                        <p:tgtEl>
                                          <p:spTgt spid="12"/>
                                        </p:tgtEl>
                                        <p:attrNameLst>
                                          <p:attrName>ppt_h</p:attrName>
                                        </p:attrNameLst>
                                      </p:cBhvr>
                                      <p:tavLst>
                                        <p:tav tm="0">
                                          <p:val>
                                            <p:strVal val="ppt_h"/>
                                          </p:val>
                                        </p:tav>
                                        <p:tav tm="100000">
                                          <p:val>
                                            <p:fltVal val="0"/>
                                          </p:val>
                                        </p:tav>
                                      </p:tavLst>
                                    </p:anim>
                                    <p:animEffect transition="out" filter="fade">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par>
                                <p:cTn id="89" presetID="53" presetClass="exit" presetSubtype="32" fill="hold" grpId="3" nodeType="withEffect">
                                  <p:stCondLst>
                                    <p:cond delay="0"/>
                                  </p:stCondLst>
                                  <p:childTnLst>
                                    <p:anim calcmode="lin" valueType="num">
                                      <p:cBhvr>
                                        <p:cTn id="90" dur="500"/>
                                        <p:tgtEl>
                                          <p:spTgt spid="13"/>
                                        </p:tgtEl>
                                        <p:attrNameLst>
                                          <p:attrName>ppt_w</p:attrName>
                                        </p:attrNameLst>
                                      </p:cBhvr>
                                      <p:tavLst>
                                        <p:tav tm="0">
                                          <p:val>
                                            <p:strVal val="ppt_w"/>
                                          </p:val>
                                        </p:tav>
                                        <p:tav tm="100000">
                                          <p:val>
                                            <p:fltVal val="0"/>
                                          </p:val>
                                        </p:tav>
                                      </p:tavLst>
                                    </p:anim>
                                    <p:anim calcmode="lin" valueType="num">
                                      <p:cBhvr>
                                        <p:cTn id="91" dur="500"/>
                                        <p:tgtEl>
                                          <p:spTgt spid="13"/>
                                        </p:tgtEl>
                                        <p:attrNameLst>
                                          <p:attrName>ppt_h</p:attrName>
                                        </p:attrNameLst>
                                      </p:cBhvr>
                                      <p:tavLst>
                                        <p:tav tm="0">
                                          <p:val>
                                            <p:strVal val="ppt_h"/>
                                          </p:val>
                                        </p:tav>
                                        <p:tav tm="100000">
                                          <p:val>
                                            <p:fltVal val="0"/>
                                          </p:val>
                                        </p:tav>
                                      </p:tavLst>
                                    </p:anim>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par>
                                <p:cTn id="94" presetID="53" presetClass="exit" presetSubtype="32" fill="hold" nodeType="withEffect">
                                  <p:stCondLst>
                                    <p:cond delay="0"/>
                                  </p:stCondLst>
                                  <p:childTnLst>
                                    <p:anim calcmode="lin" valueType="num">
                                      <p:cBhvr>
                                        <p:cTn id="95" dur="500"/>
                                        <p:tgtEl>
                                          <p:spTgt spid="10"/>
                                        </p:tgtEl>
                                        <p:attrNameLst>
                                          <p:attrName>ppt_w</p:attrName>
                                        </p:attrNameLst>
                                      </p:cBhvr>
                                      <p:tavLst>
                                        <p:tav tm="0">
                                          <p:val>
                                            <p:strVal val="ppt_w"/>
                                          </p:val>
                                        </p:tav>
                                        <p:tav tm="100000">
                                          <p:val>
                                            <p:fltVal val="0"/>
                                          </p:val>
                                        </p:tav>
                                      </p:tavLst>
                                    </p:anim>
                                    <p:anim calcmode="lin" valueType="num">
                                      <p:cBhvr>
                                        <p:cTn id="96" dur="500"/>
                                        <p:tgtEl>
                                          <p:spTgt spid="10"/>
                                        </p:tgtEl>
                                        <p:attrNameLst>
                                          <p:attrName>ppt_h</p:attrName>
                                        </p:attrNameLst>
                                      </p:cBhvr>
                                      <p:tavLst>
                                        <p:tav tm="0">
                                          <p:val>
                                            <p:strVal val="ppt_h"/>
                                          </p:val>
                                        </p:tav>
                                        <p:tav tm="100000">
                                          <p:val>
                                            <p:fltVal val="0"/>
                                          </p:val>
                                        </p:tav>
                                      </p:tavLst>
                                    </p:anim>
                                    <p:animEffect transition="out" filter="fade">
                                      <p:cBhvr>
                                        <p:cTn id="97" dur="500"/>
                                        <p:tgtEl>
                                          <p:spTgt spid="10"/>
                                        </p:tgtEl>
                                      </p:cBhvr>
                                    </p:animEffect>
                                    <p:set>
                                      <p:cBhvr>
                                        <p:cTn id="98" dur="1" fill="hold">
                                          <p:stCondLst>
                                            <p:cond delay="499"/>
                                          </p:stCondLst>
                                        </p:cTn>
                                        <p:tgtEl>
                                          <p:spTgt spid="10"/>
                                        </p:tgtEl>
                                        <p:attrNameLst>
                                          <p:attrName>style.visibility</p:attrName>
                                        </p:attrNameLst>
                                      </p:cBhvr>
                                      <p:to>
                                        <p:strVal val="hidden"/>
                                      </p:to>
                                    </p:set>
                                  </p:childTnLst>
                                </p:cTn>
                              </p:par>
                              <p:par>
                                <p:cTn id="99" presetID="23" presetClass="entr" presetSubtype="16"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ppt_w</p:attrName>
                                        </p:attrNameLst>
                                      </p:cBhvr>
                                      <p:tavLst>
                                        <p:tav tm="0">
                                          <p:val>
                                            <p:fltVal val="0"/>
                                          </p:val>
                                        </p:tav>
                                        <p:tav tm="100000">
                                          <p:val>
                                            <p:strVal val="#ppt_w"/>
                                          </p:val>
                                        </p:tav>
                                      </p:tavLst>
                                    </p:anim>
                                    <p:anim calcmode="lin" valueType="num">
                                      <p:cBhvr>
                                        <p:cTn id="102" dur="500" fill="hold"/>
                                        <p:tgtEl>
                                          <p:spTgt spid="15"/>
                                        </p:tgtEl>
                                        <p:attrNameLst>
                                          <p:attrName>ppt_h</p:attrName>
                                        </p:attrNameLst>
                                      </p:cBhvr>
                                      <p:tavLst>
                                        <p:tav tm="0">
                                          <p:val>
                                            <p:fltVal val="0"/>
                                          </p:val>
                                        </p:tav>
                                        <p:tav tm="100000">
                                          <p:val>
                                            <p:strVal val="#ppt_h"/>
                                          </p:val>
                                        </p:tav>
                                      </p:tavLst>
                                    </p:anim>
                                  </p:childTnLst>
                                </p:cTn>
                              </p:par>
                              <p:par>
                                <p:cTn id="103" presetID="53" presetClass="exit" presetSubtype="32" fill="hold" grpId="1" nodeType="withEffect">
                                  <p:stCondLst>
                                    <p:cond delay="0"/>
                                  </p:stCondLst>
                                  <p:childTnLst>
                                    <p:anim calcmode="lin" valueType="num">
                                      <p:cBhvr>
                                        <p:cTn id="104" dur="500"/>
                                        <p:tgtEl>
                                          <p:spTgt spid="15"/>
                                        </p:tgtEl>
                                        <p:attrNameLst>
                                          <p:attrName>ppt_w</p:attrName>
                                        </p:attrNameLst>
                                      </p:cBhvr>
                                      <p:tavLst>
                                        <p:tav tm="0">
                                          <p:val>
                                            <p:strVal val="ppt_w"/>
                                          </p:val>
                                        </p:tav>
                                        <p:tav tm="100000">
                                          <p:val>
                                            <p:fltVal val="0"/>
                                          </p:val>
                                        </p:tav>
                                      </p:tavLst>
                                    </p:anim>
                                    <p:anim calcmode="lin" valueType="num">
                                      <p:cBhvr>
                                        <p:cTn id="105" dur="500"/>
                                        <p:tgtEl>
                                          <p:spTgt spid="15"/>
                                        </p:tgtEl>
                                        <p:attrNameLst>
                                          <p:attrName>ppt_h</p:attrName>
                                        </p:attrNameLst>
                                      </p:cBhvr>
                                      <p:tavLst>
                                        <p:tav tm="0">
                                          <p:val>
                                            <p:strVal val="ppt_h"/>
                                          </p:val>
                                        </p:tav>
                                        <p:tav tm="100000">
                                          <p:val>
                                            <p:fltVal val="0"/>
                                          </p:val>
                                        </p:tav>
                                      </p:tavLst>
                                    </p:anim>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23" presetClass="entr" presetSubtype="16" fill="hold" grpId="2" nodeType="withEffect">
                                  <p:stCondLst>
                                    <p:cond delay="0"/>
                                  </p:stCondLst>
                                  <p:childTnLst>
                                    <p:set>
                                      <p:cBhvr>
                                        <p:cTn id="109" dur="1" fill="hold">
                                          <p:stCondLst>
                                            <p:cond delay="0"/>
                                          </p:stCondLst>
                                        </p:cTn>
                                        <p:tgtEl>
                                          <p:spTgt spid="15"/>
                                        </p:tgtEl>
                                        <p:attrNameLst>
                                          <p:attrName>style.visibility</p:attrName>
                                        </p:attrNameLst>
                                      </p:cBhvr>
                                      <p:to>
                                        <p:strVal val="visible"/>
                                      </p:to>
                                    </p:set>
                                    <p:anim calcmode="lin" valueType="num">
                                      <p:cBhvr>
                                        <p:cTn id="110" dur="500" fill="hold"/>
                                        <p:tgtEl>
                                          <p:spTgt spid="15"/>
                                        </p:tgtEl>
                                        <p:attrNameLst>
                                          <p:attrName>ppt_w</p:attrName>
                                        </p:attrNameLst>
                                      </p:cBhvr>
                                      <p:tavLst>
                                        <p:tav tm="0">
                                          <p:val>
                                            <p:fltVal val="0"/>
                                          </p:val>
                                        </p:tav>
                                        <p:tav tm="100000">
                                          <p:val>
                                            <p:strVal val="#ppt_w"/>
                                          </p:val>
                                        </p:tav>
                                      </p:tavLst>
                                    </p:anim>
                                    <p:anim calcmode="lin" valueType="num">
                                      <p:cBhvr>
                                        <p:cTn id="111" dur="500" fill="hold"/>
                                        <p:tgtEl>
                                          <p:spTgt spid="15"/>
                                        </p:tgtEl>
                                        <p:attrNameLst>
                                          <p:attrName>ppt_h</p:attrName>
                                        </p:attrNameLst>
                                      </p:cBhvr>
                                      <p:tavLst>
                                        <p:tav tm="0">
                                          <p:val>
                                            <p:fltVal val="0"/>
                                          </p:val>
                                        </p:tav>
                                        <p:tav tm="100000">
                                          <p:val>
                                            <p:strVal val="#ppt_h"/>
                                          </p:val>
                                        </p:tav>
                                      </p:tavLst>
                                    </p:anim>
                                  </p:childTnLst>
                                </p:cTn>
                              </p:par>
                              <p:par>
                                <p:cTn id="112" presetID="53" presetClass="exit" presetSubtype="32" fill="hold" grpId="3" nodeType="withEffect">
                                  <p:stCondLst>
                                    <p:cond delay="0"/>
                                  </p:stCondLst>
                                  <p:childTnLst>
                                    <p:anim calcmode="lin" valueType="num">
                                      <p:cBhvr>
                                        <p:cTn id="113" dur="500"/>
                                        <p:tgtEl>
                                          <p:spTgt spid="15"/>
                                        </p:tgtEl>
                                        <p:attrNameLst>
                                          <p:attrName>ppt_w</p:attrName>
                                        </p:attrNameLst>
                                      </p:cBhvr>
                                      <p:tavLst>
                                        <p:tav tm="0">
                                          <p:val>
                                            <p:strVal val="ppt_w"/>
                                          </p:val>
                                        </p:tav>
                                        <p:tav tm="100000">
                                          <p:val>
                                            <p:fltVal val="0"/>
                                          </p:val>
                                        </p:tav>
                                      </p:tavLst>
                                    </p:anim>
                                    <p:anim calcmode="lin" valueType="num">
                                      <p:cBhvr>
                                        <p:cTn id="114" dur="500"/>
                                        <p:tgtEl>
                                          <p:spTgt spid="15"/>
                                        </p:tgtEl>
                                        <p:attrNameLst>
                                          <p:attrName>ppt_h</p:attrName>
                                        </p:attrNameLst>
                                      </p:cBhvr>
                                      <p:tavLst>
                                        <p:tav tm="0">
                                          <p:val>
                                            <p:strVal val="ppt_h"/>
                                          </p:val>
                                        </p:tav>
                                        <p:tav tm="100000">
                                          <p:val>
                                            <p:fltVal val="0"/>
                                          </p:val>
                                        </p:tav>
                                      </p:tavLst>
                                    </p:anim>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23" presetClass="entr" presetSubtype="16" fill="hold" grpId="0" nodeType="withEffect">
                                  <p:stCondLst>
                                    <p:cond delay="0"/>
                                  </p:stCondLst>
                                  <p:childTnLst>
                                    <p:set>
                                      <p:cBhvr>
                                        <p:cTn id="118" dur="1" fill="hold">
                                          <p:stCondLst>
                                            <p:cond delay="0"/>
                                          </p:stCondLst>
                                        </p:cTn>
                                        <p:tgtEl>
                                          <p:spTgt spid="16"/>
                                        </p:tgtEl>
                                        <p:attrNameLst>
                                          <p:attrName>style.visibility</p:attrName>
                                        </p:attrNameLst>
                                      </p:cBhvr>
                                      <p:to>
                                        <p:strVal val="visible"/>
                                      </p:to>
                                    </p:set>
                                    <p:anim calcmode="lin" valueType="num">
                                      <p:cBhvr>
                                        <p:cTn id="119" dur="500" fill="hold"/>
                                        <p:tgtEl>
                                          <p:spTgt spid="16"/>
                                        </p:tgtEl>
                                        <p:attrNameLst>
                                          <p:attrName>ppt_w</p:attrName>
                                        </p:attrNameLst>
                                      </p:cBhvr>
                                      <p:tavLst>
                                        <p:tav tm="0">
                                          <p:val>
                                            <p:fltVal val="0"/>
                                          </p:val>
                                        </p:tav>
                                        <p:tav tm="100000">
                                          <p:val>
                                            <p:strVal val="#ppt_w"/>
                                          </p:val>
                                        </p:tav>
                                      </p:tavLst>
                                    </p:anim>
                                    <p:anim calcmode="lin" valueType="num">
                                      <p:cBhvr>
                                        <p:cTn id="120" dur="500" fill="hold"/>
                                        <p:tgtEl>
                                          <p:spTgt spid="16"/>
                                        </p:tgtEl>
                                        <p:attrNameLst>
                                          <p:attrName>ppt_h</p:attrName>
                                        </p:attrNameLst>
                                      </p:cBhvr>
                                      <p:tavLst>
                                        <p:tav tm="0">
                                          <p:val>
                                            <p:fltVal val="0"/>
                                          </p:val>
                                        </p:tav>
                                        <p:tav tm="100000">
                                          <p:val>
                                            <p:strVal val="#ppt_h"/>
                                          </p:val>
                                        </p:tav>
                                      </p:tavLst>
                                    </p:anim>
                                  </p:childTnLst>
                                </p:cTn>
                              </p:par>
                              <p:par>
                                <p:cTn id="121" presetID="53" presetClass="exit" presetSubtype="32" fill="hold" grpId="1" nodeType="withEffect">
                                  <p:stCondLst>
                                    <p:cond delay="0"/>
                                  </p:stCondLst>
                                  <p:childTnLst>
                                    <p:anim calcmode="lin" valueType="num">
                                      <p:cBhvr>
                                        <p:cTn id="122" dur="500"/>
                                        <p:tgtEl>
                                          <p:spTgt spid="16"/>
                                        </p:tgtEl>
                                        <p:attrNameLst>
                                          <p:attrName>ppt_w</p:attrName>
                                        </p:attrNameLst>
                                      </p:cBhvr>
                                      <p:tavLst>
                                        <p:tav tm="0">
                                          <p:val>
                                            <p:strVal val="ppt_w"/>
                                          </p:val>
                                        </p:tav>
                                        <p:tav tm="100000">
                                          <p:val>
                                            <p:fltVal val="0"/>
                                          </p:val>
                                        </p:tav>
                                      </p:tavLst>
                                    </p:anim>
                                    <p:anim calcmode="lin" valueType="num">
                                      <p:cBhvr>
                                        <p:cTn id="123" dur="500"/>
                                        <p:tgtEl>
                                          <p:spTgt spid="16"/>
                                        </p:tgtEl>
                                        <p:attrNameLst>
                                          <p:attrName>ppt_h</p:attrName>
                                        </p:attrNameLst>
                                      </p:cBhvr>
                                      <p:tavLst>
                                        <p:tav tm="0">
                                          <p:val>
                                            <p:strVal val="ppt_h"/>
                                          </p:val>
                                        </p:tav>
                                        <p:tav tm="100000">
                                          <p:val>
                                            <p:fltVal val="0"/>
                                          </p:val>
                                        </p:tav>
                                      </p:tavLst>
                                    </p:anim>
                                    <p:animEffect transition="out" filter="fade">
                                      <p:cBhvr>
                                        <p:cTn id="124" dur="500"/>
                                        <p:tgtEl>
                                          <p:spTgt spid="16"/>
                                        </p:tgtEl>
                                      </p:cBhvr>
                                    </p:animEffect>
                                    <p:set>
                                      <p:cBhvr>
                                        <p:cTn id="125" dur="1" fill="hold">
                                          <p:stCondLst>
                                            <p:cond delay="499"/>
                                          </p:stCondLst>
                                        </p:cTn>
                                        <p:tgtEl>
                                          <p:spTgt spid="16"/>
                                        </p:tgtEl>
                                        <p:attrNameLst>
                                          <p:attrName>style.visibility</p:attrName>
                                        </p:attrNameLst>
                                      </p:cBhvr>
                                      <p:to>
                                        <p:strVal val="hidden"/>
                                      </p:to>
                                    </p:set>
                                  </p:childTnLst>
                                </p:cTn>
                              </p:par>
                              <p:par>
                                <p:cTn id="126" presetID="23" presetClass="entr" presetSubtype="16" fill="hold" grpId="2" nodeType="withEffect">
                                  <p:stCondLst>
                                    <p:cond delay="0"/>
                                  </p:stCondLst>
                                  <p:childTnLst>
                                    <p:set>
                                      <p:cBhvr>
                                        <p:cTn id="127" dur="1" fill="hold">
                                          <p:stCondLst>
                                            <p:cond delay="0"/>
                                          </p:stCondLst>
                                        </p:cTn>
                                        <p:tgtEl>
                                          <p:spTgt spid="16"/>
                                        </p:tgtEl>
                                        <p:attrNameLst>
                                          <p:attrName>style.visibility</p:attrName>
                                        </p:attrNameLst>
                                      </p:cBhvr>
                                      <p:to>
                                        <p:strVal val="visible"/>
                                      </p:to>
                                    </p:set>
                                    <p:anim calcmode="lin" valueType="num">
                                      <p:cBhvr>
                                        <p:cTn id="128" dur="500" fill="hold"/>
                                        <p:tgtEl>
                                          <p:spTgt spid="16"/>
                                        </p:tgtEl>
                                        <p:attrNameLst>
                                          <p:attrName>ppt_w</p:attrName>
                                        </p:attrNameLst>
                                      </p:cBhvr>
                                      <p:tavLst>
                                        <p:tav tm="0">
                                          <p:val>
                                            <p:fltVal val="0"/>
                                          </p:val>
                                        </p:tav>
                                        <p:tav tm="100000">
                                          <p:val>
                                            <p:strVal val="#ppt_w"/>
                                          </p:val>
                                        </p:tav>
                                      </p:tavLst>
                                    </p:anim>
                                    <p:anim calcmode="lin" valueType="num">
                                      <p:cBhvr>
                                        <p:cTn id="129" dur="500" fill="hold"/>
                                        <p:tgtEl>
                                          <p:spTgt spid="16"/>
                                        </p:tgtEl>
                                        <p:attrNameLst>
                                          <p:attrName>ppt_h</p:attrName>
                                        </p:attrNameLst>
                                      </p:cBhvr>
                                      <p:tavLst>
                                        <p:tav tm="0">
                                          <p:val>
                                            <p:fltVal val="0"/>
                                          </p:val>
                                        </p:tav>
                                        <p:tav tm="100000">
                                          <p:val>
                                            <p:strVal val="#ppt_h"/>
                                          </p:val>
                                        </p:tav>
                                      </p:tavLst>
                                    </p:anim>
                                  </p:childTnLst>
                                </p:cTn>
                              </p:par>
                              <p:par>
                                <p:cTn id="130" presetID="53" presetClass="exit" presetSubtype="32" fill="hold" grpId="3" nodeType="withEffect">
                                  <p:stCondLst>
                                    <p:cond delay="0"/>
                                  </p:stCondLst>
                                  <p:childTnLst>
                                    <p:anim calcmode="lin" valueType="num">
                                      <p:cBhvr>
                                        <p:cTn id="131" dur="500"/>
                                        <p:tgtEl>
                                          <p:spTgt spid="16"/>
                                        </p:tgtEl>
                                        <p:attrNameLst>
                                          <p:attrName>ppt_w</p:attrName>
                                        </p:attrNameLst>
                                      </p:cBhvr>
                                      <p:tavLst>
                                        <p:tav tm="0">
                                          <p:val>
                                            <p:strVal val="ppt_w"/>
                                          </p:val>
                                        </p:tav>
                                        <p:tav tm="100000">
                                          <p:val>
                                            <p:fltVal val="0"/>
                                          </p:val>
                                        </p:tav>
                                      </p:tavLst>
                                    </p:anim>
                                    <p:anim calcmode="lin" valueType="num">
                                      <p:cBhvr>
                                        <p:cTn id="132" dur="500"/>
                                        <p:tgtEl>
                                          <p:spTgt spid="16"/>
                                        </p:tgtEl>
                                        <p:attrNameLst>
                                          <p:attrName>ppt_h</p:attrName>
                                        </p:attrNameLst>
                                      </p:cBhvr>
                                      <p:tavLst>
                                        <p:tav tm="0">
                                          <p:val>
                                            <p:strVal val="ppt_h"/>
                                          </p:val>
                                        </p:tav>
                                        <p:tav tm="100000">
                                          <p:val>
                                            <p:fltVal val="0"/>
                                          </p:val>
                                        </p:tav>
                                      </p:tavLst>
                                    </p:anim>
                                    <p:animEffect transition="out" filter="fade">
                                      <p:cBhvr>
                                        <p:cTn id="133" dur="500"/>
                                        <p:tgtEl>
                                          <p:spTgt spid="16"/>
                                        </p:tgtEl>
                                      </p:cBhvr>
                                    </p:animEffect>
                                    <p:set>
                                      <p:cBhvr>
                                        <p:cTn id="134" dur="1" fill="hold">
                                          <p:stCondLst>
                                            <p:cond delay="499"/>
                                          </p:stCondLst>
                                        </p:cTn>
                                        <p:tgtEl>
                                          <p:spTgt spid="16"/>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3" presetClass="entr" presetSubtype="16" fill="hold" grpId="4" nodeType="clickEffect">
                                  <p:stCondLst>
                                    <p:cond delay="0"/>
                                  </p:stCondLst>
                                  <p:childTnLst>
                                    <p:set>
                                      <p:cBhvr>
                                        <p:cTn id="138" dur="1" fill="hold">
                                          <p:stCondLst>
                                            <p:cond delay="0"/>
                                          </p:stCondLst>
                                        </p:cTn>
                                        <p:tgtEl>
                                          <p:spTgt spid="15"/>
                                        </p:tgtEl>
                                        <p:attrNameLst>
                                          <p:attrName>style.visibility</p:attrName>
                                        </p:attrNameLst>
                                      </p:cBhvr>
                                      <p:to>
                                        <p:strVal val="visible"/>
                                      </p:to>
                                    </p:set>
                                    <p:anim calcmode="lin" valueType="num">
                                      <p:cBhvr>
                                        <p:cTn id="139" dur="500" fill="hold"/>
                                        <p:tgtEl>
                                          <p:spTgt spid="15"/>
                                        </p:tgtEl>
                                        <p:attrNameLst>
                                          <p:attrName>ppt_w</p:attrName>
                                        </p:attrNameLst>
                                      </p:cBhvr>
                                      <p:tavLst>
                                        <p:tav tm="0">
                                          <p:val>
                                            <p:fltVal val="0"/>
                                          </p:val>
                                        </p:tav>
                                        <p:tav tm="100000">
                                          <p:val>
                                            <p:strVal val="#ppt_w"/>
                                          </p:val>
                                        </p:tav>
                                      </p:tavLst>
                                    </p:anim>
                                    <p:anim calcmode="lin" valueType="num">
                                      <p:cBhvr>
                                        <p:cTn id="140" dur="500" fill="hold"/>
                                        <p:tgtEl>
                                          <p:spTgt spid="15"/>
                                        </p:tgtEl>
                                        <p:attrNameLst>
                                          <p:attrName>ppt_h</p:attrName>
                                        </p:attrNameLst>
                                      </p:cBhvr>
                                      <p:tavLst>
                                        <p:tav tm="0">
                                          <p:val>
                                            <p:fltVal val="0"/>
                                          </p:val>
                                        </p:tav>
                                        <p:tav tm="100000">
                                          <p:val>
                                            <p:strVal val="#ppt_h"/>
                                          </p:val>
                                        </p:tav>
                                      </p:tavLst>
                                    </p:anim>
                                  </p:childTnLst>
                                </p:cTn>
                              </p:par>
                              <p:par>
                                <p:cTn id="141" presetID="23" presetClass="entr" presetSubtype="16" fill="hold" grpId="4" nodeType="withEffect">
                                  <p:stCondLst>
                                    <p:cond delay="0"/>
                                  </p:stCondLst>
                                  <p:childTnLst>
                                    <p:set>
                                      <p:cBhvr>
                                        <p:cTn id="142" dur="1" fill="hold">
                                          <p:stCondLst>
                                            <p:cond delay="0"/>
                                          </p:stCondLst>
                                        </p:cTn>
                                        <p:tgtEl>
                                          <p:spTgt spid="16"/>
                                        </p:tgtEl>
                                        <p:attrNameLst>
                                          <p:attrName>style.visibility</p:attrName>
                                        </p:attrNameLst>
                                      </p:cBhvr>
                                      <p:to>
                                        <p:strVal val="visible"/>
                                      </p:to>
                                    </p:set>
                                    <p:anim calcmode="lin" valueType="num">
                                      <p:cBhvr>
                                        <p:cTn id="143" dur="500" fill="hold"/>
                                        <p:tgtEl>
                                          <p:spTgt spid="16"/>
                                        </p:tgtEl>
                                        <p:attrNameLst>
                                          <p:attrName>ppt_w</p:attrName>
                                        </p:attrNameLst>
                                      </p:cBhvr>
                                      <p:tavLst>
                                        <p:tav tm="0">
                                          <p:val>
                                            <p:fltVal val="0"/>
                                          </p:val>
                                        </p:tav>
                                        <p:tav tm="100000">
                                          <p:val>
                                            <p:strVal val="#ppt_w"/>
                                          </p:val>
                                        </p:tav>
                                      </p:tavLst>
                                    </p:anim>
                                    <p:anim calcmode="lin" valueType="num">
                                      <p:cBhvr>
                                        <p:cTn id="144" dur="500" fill="hold"/>
                                        <p:tgtEl>
                                          <p:spTgt spid="16"/>
                                        </p:tgtEl>
                                        <p:attrNameLst>
                                          <p:attrName>ppt_h</p:attrName>
                                        </p:attrNameLst>
                                      </p:cBhvr>
                                      <p:tavLst>
                                        <p:tav tm="0">
                                          <p:val>
                                            <p:fltVal val="0"/>
                                          </p:val>
                                        </p:tav>
                                        <p:tav tm="100000">
                                          <p:val>
                                            <p:strVal val="#ppt_h"/>
                                          </p:val>
                                        </p:tav>
                                      </p:tavLst>
                                    </p:anim>
                                  </p:childTnLst>
                                </p:cTn>
                              </p:par>
                              <p:par>
                                <p:cTn id="145" presetID="23" presetClass="entr" presetSubtype="16"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anim calcmode="lin" valueType="num">
                                      <p:cBhvr>
                                        <p:cTn id="147" dur="500" fill="hold"/>
                                        <p:tgtEl>
                                          <p:spTgt spid="14"/>
                                        </p:tgtEl>
                                        <p:attrNameLst>
                                          <p:attrName>ppt_w</p:attrName>
                                        </p:attrNameLst>
                                      </p:cBhvr>
                                      <p:tavLst>
                                        <p:tav tm="0">
                                          <p:val>
                                            <p:fltVal val="0"/>
                                          </p:val>
                                        </p:tav>
                                        <p:tav tm="100000">
                                          <p:val>
                                            <p:strVal val="#ppt_w"/>
                                          </p:val>
                                        </p:tav>
                                      </p:tavLst>
                                    </p:anim>
                                    <p:anim calcmode="lin" valueType="num">
                                      <p:cBhvr>
                                        <p:cTn id="14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9" grpId="0" animBg="1"/>
      <p:bldP spid="9" grpId="1" animBg="1"/>
      <p:bldP spid="11" grpId="0" animBg="1"/>
      <p:bldP spid="11" grpId="1" animBg="1"/>
      <p:bldP spid="12" grpId="0" animBg="1"/>
      <p:bldP spid="12" grpId="1" animBg="1"/>
      <p:bldP spid="12" grpId="2" animBg="1"/>
      <p:bldP spid="12" grpId="3" animBg="1"/>
      <p:bldP spid="13" grpId="0" animBg="1"/>
      <p:bldP spid="13" grpId="1" animBg="1"/>
      <p:bldP spid="13" grpId="2" animBg="1"/>
      <p:bldP spid="13" grpId="3" animBg="1"/>
      <p:bldP spid="15" grpId="0" animBg="1"/>
      <p:bldP spid="15" grpId="1" animBg="1"/>
      <p:bldP spid="15" grpId="2" animBg="1"/>
      <p:bldP spid="15" grpId="3" animBg="1"/>
      <p:bldP spid="15" grpId="4" animBg="1"/>
      <p:bldP spid="16" grpId="0" animBg="1"/>
      <p:bldP spid="16" grpId="1" animBg="1"/>
      <p:bldP spid="16" grpId="2" animBg="1"/>
      <p:bldP spid="16" grpId="3" animBg="1"/>
      <p:bldP spid="16" grpId="4"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675" y="842963"/>
            <a:ext cx="1108075"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26439" y="584617"/>
            <a:ext cx="5891134" cy="1569660"/>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200" dirty="0" smtClean="0">
                <a:latin typeface="NikoshBAN" panose="02000000000000000000" pitchFamily="2" charset="0"/>
                <a:cs typeface="NikoshBAN" panose="02000000000000000000" pitchFamily="2" charset="0"/>
              </a:rPr>
              <a:t>এই পর্বতে ভূত্বকে ফাটলের সৃষ্টি হয়। কালক্রমে এ ফাটল বরাবর ভূত্বক ক্রমে স্থানচ্যুত হয়। ভূগোলের ভাষায় একে চ্যুতি বলে। যেমনঃ  </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34" y="584617"/>
            <a:ext cx="4517945" cy="4317744"/>
          </a:xfrm>
          <a:prstGeom prst="rect">
            <a:avLst/>
          </a:prstGeom>
          <a:effectLst>
            <a:outerShdw blurRad="50800" dist="38100" dir="5400000" algn="t" rotWithShape="0">
              <a:prstClr val="black">
                <a:alpha val="40000"/>
              </a:prstClr>
            </a:outerShdw>
          </a:effectLst>
        </p:spPr>
      </p:pic>
      <p:sp>
        <p:nvSpPr>
          <p:cNvPr id="10" name="Freeform 9"/>
          <p:cNvSpPr/>
          <p:nvPr/>
        </p:nvSpPr>
        <p:spPr>
          <a:xfrm>
            <a:off x="2239030" y="2725185"/>
            <a:ext cx="1620315" cy="651117"/>
          </a:xfrm>
          <a:custGeom>
            <a:avLst/>
            <a:gdLst>
              <a:gd name="connsiteX0" fmla="*/ 1620315 w 1620315"/>
              <a:gd name="connsiteY0" fmla="*/ 479685 h 782456"/>
              <a:gd name="connsiteX1" fmla="*/ 1605325 w 1620315"/>
              <a:gd name="connsiteY1" fmla="*/ 554636 h 782456"/>
              <a:gd name="connsiteX2" fmla="*/ 1575345 w 1620315"/>
              <a:gd name="connsiteY2" fmla="*/ 644577 h 782456"/>
              <a:gd name="connsiteX3" fmla="*/ 1500394 w 1620315"/>
              <a:gd name="connsiteY3" fmla="*/ 584616 h 782456"/>
              <a:gd name="connsiteX4" fmla="*/ 1440433 w 1620315"/>
              <a:gd name="connsiteY4" fmla="*/ 599606 h 782456"/>
              <a:gd name="connsiteX5" fmla="*/ 1410453 w 1620315"/>
              <a:gd name="connsiteY5" fmla="*/ 629587 h 782456"/>
              <a:gd name="connsiteX6" fmla="*/ 1140630 w 1620315"/>
              <a:gd name="connsiteY6" fmla="*/ 659567 h 782456"/>
              <a:gd name="connsiteX7" fmla="*/ 1050689 w 1620315"/>
              <a:gd name="connsiteY7" fmla="*/ 689547 h 782456"/>
              <a:gd name="connsiteX8" fmla="*/ 990728 w 1620315"/>
              <a:gd name="connsiteY8" fmla="*/ 704537 h 782456"/>
              <a:gd name="connsiteX9" fmla="*/ 900787 w 1620315"/>
              <a:gd name="connsiteY9" fmla="*/ 734518 h 782456"/>
              <a:gd name="connsiteX10" fmla="*/ 256210 w 1620315"/>
              <a:gd name="connsiteY10" fmla="*/ 614596 h 782456"/>
              <a:gd name="connsiteX11" fmla="*/ 226230 w 1620315"/>
              <a:gd name="connsiteY11" fmla="*/ 569626 h 782456"/>
              <a:gd name="connsiteX12" fmla="*/ 181259 w 1620315"/>
              <a:gd name="connsiteY12" fmla="*/ 494675 h 782456"/>
              <a:gd name="connsiteX13" fmla="*/ 166269 w 1620315"/>
              <a:gd name="connsiteY13" fmla="*/ 449705 h 782456"/>
              <a:gd name="connsiteX14" fmla="*/ 121299 w 1620315"/>
              <a:gd name="connsiteY14" fmla="*/ 434714 h 782456"/>
              <a:gd name="connsiteX15" fmla="*/ 91318 w 1620315"/>
              <a:gd name="connsiteY15" fmla="*/ 329783 h 782456"/>
              <a:gd name="connsiteX16" fmla="*/ 46348 w 1620315"/>
              <a:gd name="connsiteY16" fmla="*/ 179882 h 782456"/>
              <a:gd name="connsiteX17" fmla="*/ 1377 w 1620315"/>
              <a:gd name="connsiteY17" fmla="*/ 74951 h 782456"/>
              <a:gd name="connsiteX18" fmla="*/ 1377 w 1620315"/>
              <a:gd name="connsiteY18" fmla="*/ 0 h 78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315" h="782456">
                <a:moveTo>
                  <a:pt x="1620315" y="479685"/>
                </a:moveTo>
                <a:cubicBezTo>
                  <a:pt x="1615318" y="504669"/>
                  <a:pt x="1612029" y="530055"/>
                  <a:pt x="1605325" y="554636"/>
                </a:cubicBezTo>
                <a:cubicBezTo>
                  <a:pt x="1597010" y="585125"/>
                  <a:pt x="1575345" y="644577"/>
                  <a:pt x="1575345" y="644577"/>
                </a:cubicBezTo>
                <a:cubicBezTo>
                  <a:pt x="1559822" y="629054"/>
                  <a:pt x="1522455" y="587768"/>
                  <a:pt x="1500394" y="584616"/>
                </a:cubicBezTo>
                <a:cubicBezTo>
                  <a:pt x="1479999" y="581702"/>
                  <a:pt x="1460420" y="594609"/>
                  <a:pt x="1440433" y="599606"/>
                </a:cubicBezTo>
                <a:cubicBezTo>
                  <a:pt x="1430440" y="609600"/>
                  <a:pt x="1423861" y="625118"/>
                  <a:pt x="1410453" y="629587"/>
                </a:cubicBezTo>
                <a:cubicBezTo>
                  <a:pt x="1376261" y="640984"/>
                  <a:pt x="1144866" y="659182"/>
                  <a:pt x="1140630" y="659567"/>
                </a:cubicBezTo>
                <a:cubicBezTo>
                  <a:pt x="1110650" y="669560"/>
                  <a:pt x="1081347" y="681883"/>
                  <a:pt x="1050689" y="689547"/>
                </a:cubicBezTo>
                <a:cubicBezTo>
                  <a:pt x="1030702" y="694544"/>
                  <a:pt x="1010461" y="698617"/>
                  <a:pt x="990728" y="704537"/>
                </a:cubicBezTo>
                <a:cubicBezTo>
                  <a:pt x="960459" y="713618"/>
                  <a:pt x="900787" y="734518"/>
                  <a:pt x="900787" y="734518"/>
                </a:cubicBezTo>
                <a:cubicBezTo>
                  <a:pt x="53499" y="713853"/>
                  <a:pt x="377340" y="917419"/>
                  <a:pt x="256210" y="614596"/>
                </a:cubicBezTo>
                <a:cubicBezTo>
                  <a:pt x="249519" y="597869"/>
                  <a:pt x="236223" y="584616"/>
                  <a:pt x="226230" y="569626"/>
                </a:cubicBezTo>
                <a:cubicBezTo>
                  <a:pt x="183767" y="442233"/>
                  <a:pt x="242989" y="597556"/>
                  <a:pt x="181259" y="494675"/>
                </a:cubicBezTo>
                <a:cubicBezTo>
                  <a:pt x="173129" y="481126"/>
                  <a:pt x="177442" y="460878"/>
                  <a:pt x="166269" y="449705"/>
                </a:cubicBezTo>
                <a:cubicBezTo>
                  <a:pt x="155096" y="438532"/>
                  <a:pt x="136289" y="439711"/>
                  <a:pt x="121299" y="434714"/>
                </a:cubicBezTo>
                <a:cubicBezTo>
                  <a:pt x="74439" y="247273"/>
                  <a:pt x="134329" y="480317"/>
                  <a:pt x="91318" y="329783"/>
                </a:cubicBezTo>
                <a:cubicBezTo>
                  <a:pt x="76972" y="279574"/>
                  <a:pt x="70098" y="227382"/>
                  <a:pt x="46348" y="179882"/>
                </a:cubicBezTo>
                <a:cubicBezTo>
                  <a:pt x="35298" y="157782"/>
                  <a:pt x="5053" y="104355"/>
                  <a:pt x="1377" y="74951"/>
                </a:cubicBezTo>
                <a:cubicBezTo>
                  <a:pt x="-1722" y="50160"/>
                  <a:pt x="1377" y="24984"/>
                  <a:pt x="1377"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uble Bracket 1"/>
          <p:cNvSpPr/>
          <p:nvPr/>
        </p:nvSpPr>
        <p:spPr>
          <a:xfrm>
            <a:off x="7420131" y="2533338"/>
            <a:ext cx="3207895" cy="348328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8224542" y="2202714"/>
            <a:ext cx="1543987" cy="584775"/>
          </a:xfrm>
          <a:prstGeom prst="rect">
            <a:avLst/>
          </a:prstGeom>
          <a:noFill/>
          <a:ln>
            <a:solidFill>
              <a:schemeClr val="accent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ভারতের </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8224541" y="5854010"/>
            <a:ext cx="1543987" cy="584775"/>
          </a:xfrm>
          <a:prstGeom prst="rect">
            <a:avLst/>
          </a:prstGeom>
          <a:noFill/>
          <a:ln>
            <a:solidFill>
              <a:schemeClr val="accent1"/>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বিন্ধ্যা </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8193714" y="2202713"/>
            <a:ext cx="1907836" cy="584775"/>
          </a:xfrm>
          <a:prstGeom prst="rect">
            <a:avLst/>
          </a:prstGeom>
          <a:noFill/>
          <a:ln>
            <a:solidFill>
              <a:schemeClr val="accent1"/>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পাকিস্তানের  </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8109731" y="5784097"/>
            <a:ext cx="1907836" cy="584775"/>
          </a:xfrm>
          <a:prstGeom prst="rect">
            <a:avLst/>
          </a:prstGeom>
          <a:noFill/>
          <a:ln>
            <a:solidFill>
              <a:schemeClr val="accent1"/>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লবন পর্বত  </a:t>
            </a:r>
            <a:endParaRPr lang="en-US" sz="32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6059" y="2857402"/>
            <a:ext cx="3140954" cy="2926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0131" y="2787489"/>
            <a:ext cx="3207895" cy="3012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227080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repeatCount="indefinite"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nodeType="clickEffect">
                                  <p:stCondLst>
                                    <p:cond delay="0"/>
                                  </p:stCondLst>
                                  <p:childTnLst>
                                    <p:anim calcmode="lin" valueType="num">
                                      <p:cBhvr>
                                        <p:cTn id="33" dur="500"/>
                                        <p:tgtEl>
                                          <p:spTgt spid="5"/>
                                        </p:tgtEl>
                                        <p:attrNameLst>
                                          <p:attrName>ppt_w</p:attrName>
                                        </p:attrNameLst>
                                      </p:cBhvr>
                                      <p:tavLst>
                                        <p:tav tm="0">
                                          <p:val>
                                            <p:strVal val="ppt_w"/>
                                          </p:val>
                                        </p:tav>
                                        <p:tav tm="100000">
                                          <p:val>
                                            <p:fltVal val="0"/>
                                          </p:val>
                                        </p:tav>
                                      </p:tavLst>
                                    </p:anim>
                                    <p:anim calcmode="lin" valueType="num">
                                      <p:cBhvr>
                                        <p:cTn id="34" dur="500"/>
                                        <p:tgtEl>
                                          <p:spTgt spid="5"/>
                                        </p:tgtEl>
                                        <p:attrNameLst>
                                          <p:attrName>ppt_h</p:attrName>
                                        </p:attrNameLst>
                                      </p:cBhvr>
                                      <p:tavLst>
                                        <p:tav tm="0">
                                          <p:val>
                                            <p:strVal val="ppt_h"/>
                                          </p:val>
                                        </p:tav>
                                        <p:tav tm="100000">
                                          <p:val>
                                            <p:fltVal val="0"/>
                                          </p:val>
                                        </p:tav>
                                      </p:tavLst>
                                    </p:anim>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53" presetClass="exit" presetSubtype="32" fill="hold" grpId="1" nodeType="with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53" presetClass="exit" presetSubtype="32" fill="hold" grpId="1" nodeType="withEffect">
                                  <p:stCondLst>
                                    <p:cond delay="0"/>
                                  </p:stCondLst>
                                  <p:childTnLst>
                                    <p:anim calcmode="lin" valueType="num">
                                      <p:cBhvr>
                                        <p:cTn id="43" dur="500"/>
                                        <p:tgtEl>
                                          <p:spTgt spid="9"/>
                                        </p:tgtEl>
                                        <p:attrNameLst>
                                          <p:attrName>ppt_w</p:attrName>
                                        </p:attrNameLst>
                                      </p:cBhvr>
                                      <p:tavLst>
                                        <p:tav tm="0">
                                          <p:val>
                                            <p:strVal val="ppt_w"/>
                                          </p:val>
                                        </p:tav>
                                        <p:tav tm="100000">
                                          <p:val>
                                            <p:fltVal val="0"/>
                                          </p:val>
                                        </p:tav>
                                      </p:tavLst>
                                    </p:anim>
                                    <p:anim calcmode="lin" valueType="num">
                                      <p:cBhvr>
                                        <p:cTn id="44" dur="500"/>
                                        <p:tgtEl>
                                          <p:spTgt spid="9"/>
                                        </p:tgtEl>
                                        <p:attrNameLst>
                                          <p:attrName>ppt_h</p:attrName>
                                        </p:attrNameLst>
                                      </p:cBhvr>
                                      <p:tavLst>
                                        <p:tav tm="0">
                                          <p:val>
                                            <p:strVal val="ppt_h"/>
                                          </p:val>
                                        </p:tav>
                                        <p:tav tm="100000">
                                          <p:val>
                                            <p:fltVal val="0"/>
                                          </p:val>
                                        </p:tav>
                                      </p:tavLst>
                                    </p:anim>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4" grpId="0" animBg="1"/>
      <p:bldP spid="4" grpId="1" animBg="1"/>
      <p:bldP spid="9" grpId="0" animBg="1"/>
      <p:bldP spid="9" grpId="1"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675" y="842963"/>
            <a:ext cx="1108075"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5146" r="4298"/>
          <a:stretch/>
        </p:blipFill>
        <p:spPr>
          <a:xfrm>
            <a:off x="899411" y="598599"/>
            <a:ext cx="4271050" cy="2592829"/>
          </a:xfrm>
          <a:prstGeom prst="rect">
            <a:avLst/>
          </a:prstGeom>
        </p:spPr>
      </p:pic>
      <p:sp>
        <p:nvSpPr>
          <p:cNvPr id="4" name="Up Arrow 3"/>
          <p:cNvSpPr/>
          <p:nvPr/>
        </p:nvSpPr>
        <p:spPr>
          <a:xfrm>
            <a:off x="3739473" y="2430910"/>
            <a:ext cx="374755" cy="647529"/>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131800" y="1438820"/>
            <a:ext cx="1515152" cy="516153"/>
          </a:xfrm>
          <a:custGeom>
            <a:avLst/>
            <a:gdLst>
              <a:gd name="connsiteX0" fmla="*/ 0 w 2113613"/>
              <a:gd name="connsiteY0" fmla="*/ 516153 h 516153"/>
              <a:gd name="connsiteX1" fmla="*/ 44970 w 2113613"/>
              <a:gd name="connsiteY1" fmla="*/ 351261 h 516153"/>
              <a:gd name="connsiteX2" fmla="*/ 134911 w 2113613"/>
              <a:gd name="connsiteY2" fmla="*/ 291301 h 516153"/>
              <a:gd name="connsiteX3" fmla="*/ 164891 w 2113613"/>
              <a:gd name="connsiteY3" fmla="*/ 261320 h 516153"/>
              <a:gd name="connsiteX4" fmla="*/ 224852 w 2113613"/>
              <a:gd name="connsiteY4" fmla="*/ 246330 h 516153"/>
              <a:gd name="connsiteX5" fmla="*/ 314793 w 2113613"/>
              <a:gd name="connsiteY5" fmla="*/ 216350 h 516153"/>
              <a:gd name="connsiteX6" fmla="*/ 359764 w 2113613"/>
              <a:gd name="connsiteY6" fmla="*/ 201360 h 516153"/>
              <a:gd name="connsiteX7" fmla="*/ 419724 w 2113613"/>
              <a:gd name="connsiteY7" fmla="*/ 186369 h 516153"/>
              <a:gd name="connsiteX8" fmla="*/ 464695 w 2113613"/>
              <a:gd name="connsiteY8" fmla="*/ 171379 h 516153"/>
              <a:gd name="connsiteX9" fmla="*/ 554636 w 2113613"/>
              <a:gd name="connsiteY9" fmla="*/ 156389 h 516153"/>
              <a:gd name="connsiteX10" fmla="*/ 689547 w 2113613"/>
              <a:gd name="connsiteY10" fmla="*/ 81438 h 516153"/>
              <a:gd name="connsiteX11" fmla="*/ 719528 w 2113613"/>
              <a:gd name="connsiteY11" fmla="*/ 51458 h 516153"/>
              <a:gd name="connsiteX12" fmla="*/ 839449 w 2113613"/>
              <a:gd name="connsiteY12" fmla="*/ 36468 h 516153"/>
              <a:gd name="connsiteX13" fmla="*/ 1214203 w 2113613"/>
              <a:gd name="connsiteY13" fmla="*/ 21478 h 516153"/>
              <a:gd name="connsiteX14" fmla="*/ 1289154 w 2113613"/>
              <a:gd name="connsiteY14" fmla="*/ 66448 h 516153"/>
              <a:gd name="connsiteX15" fmla="*/ 1424065 w 2113613"/>
              <a:gd name="connsiteY15" fmla="*/ 96428 h 516153"/>
              <a:gd name="connsiteX16" fmla="*/ 1499016 w 2113613"/>
              <a:gd name="connsiteY16" fmla="*/ 111419 h 516153"/>
              <a:gd name="connsiteX17" fmla="*/ 1573967 w 2113613"/>
              <a:gd name="connsiteY17" fmla="*/ 141399 h 516153"/>
              <a:gd name="connsiteX18" fmla="*/ 1618937 w 2113613"/>
              <a:gd name="connsiteY18" fmla="*/ 156389 h 516153"/>
              <a:gd name="connsiteX19" fmla="*/ 1693888 w 2113613"/>
              <a:gd name="connsiteY19" fmla="*/ 216350 h 516153"/>
              <a:gd name="connsiteX20" fmla="*/ 1738859 w 2113613"/>
              <a:gd name="connsiteY20" fmla="*/ 231340 h 516153"/>
              <a:gd name="connsiteX21" fmla="*/ 1783829 w 2113613"/>
              <a:gd name="connsiteY21" fmla="*/ 261320 h 516153"/>
              <a:gd name="connsiteX22" fmla="*/ 1843790 w 2113613"/>
              <a:gd name="connsiteY22" fmla="*/ 276310 h 516153"/>
              <a:gd name="connsiteX23" fmla="*/ 1858780 w 2113613"/>
              <a:gd name="connsiteY23" fmla="*/ 321281 h 516153"/>
              <a:gd name="connsiteX24" fmla="*/ 1903750 w 2113613"/>
              <a:gd name="connsiteY24" fmla="*/ 336271 h 516153"/>
              <a:gd name="connsiteX25" fmla="*/ 1933731 w 2113613"/>
              <a:gd name="connsiteY25" fmla="*/ 381242 h 516153"/>
              <a:gd name="connsiteX26" fmla="*/ 1978701 w 2113613"/>
              <a:gd name="connsiteY26" fmla="*/ 411222 h 516153"/>
              <a:gd name="connsiteX27" fmla="*/ 2008682 w 2113613"/>
              <a:gd name="connsiteY27" fmla="*/ 441202 h 516153"/>
              <a:gd name="connsiteX28" fmla="*/ 2053652 w 2113613"/>
              <a:gd name="connsiteY28" fmla="*/ 471182 h 516153"/>
              <a:gd name="connsiteX29" fmla="*/ 2113613 w 2113613"/>
              <a:gd name="connsiteY29" fmla="*/ 516153 h 51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13613" h="516153">
                <a:moveTo>
                  <a:pt x="0" y="516153"/>
                </a:moveTo>
                <a:cubicBezTo>
                  <a:pt x="4675" y="492778"/>
                  <a:pt x="27415" y="362965"/>
                  <a:pt x="44970" y="351261"/>
                </a:cubicBezTo>
                <a:cubicBezTo>
                  <a:pt x="74950" y="331274"/>
                  <a:pt x="109433" y="316780"/>
                  <a:pt x="134911" y="291301"/>
                </a:cubicBezTo>
                <a:cubicBezTo>
                  <a:pt x="144904" y="281307"/>
                  <a:pt x="152250" y="267641"/>
                  <a:pt x="164891" y="261320"/>
                </a:cubicBezTo>
                <a:cubicBezTo>
                  <a:pt x="183318" y="252106"/>
                  <a:pt x="205119" y="252250"/>
                  <a:pt x="224852" y="246330"/>
                </a:cubicBezTo>
                <a:cubicBezTo>
                  <a:pt x="255121" y="237249"/>
                  <a:pt x="284813" y="226343"/>
                  <a:pt x="314793" y="216350"/>
                </a:cubicBezTo>
                <a:cubicBezTo>
                  <a:pt x="329783" y="211353"/>
                  <a:pt x="344435" y="205193"/>
                  <a:pt x="359764" y="201360"/>
                </a:cubicBezTo>
                <a:cubicBezTo>
                  <a:pt x="379751" y="196363"/>
                  <a:pt x="399915" y="192029"/>
                  <a:pt x="419724" y="186369"/>
                </a:cubicBezTo>
                <a:cubicBezTo>
                  <a:pt x="434917" y="182028"/>
                  <a:pt x="449270" y="174807"/>
                  <a:pt x="464695" y="171379"/>
                </a:cubicBezTo>
                <a:cubicBezTo>
                  <a:pt x="494365" y="164786"/>
                  <a:pt x="524656" y="161386"/>
                  <a:pt x="554636" y="156389"/>
                </a:cubicBezTo>
                <a:cubicBezTo>
                  <a:pt x="611187" y="137539"/>
                  <a:pt x="638000" y="132983"/>
                  <a:pt x="689547" y="81438"/>
                </a:cubicBezTo>
                <a:cubicBezTo>
                  <a:pt x="699541" y="71445"/>
                  <a:pt x="705991" y="55519"/>
                  <a:pt x="719528" y="51458"/>
                </a:cubicBezTo>
                <a:cubicBezTo>
                  <a:pt x="758114" y="39882"/>
                  <a:pt x="799475" y="41465"/>
                  <a:pt x="839449" y="36468"/>
                </a:cubicBezTo>
                <a:cubicBezTo>
                  <a:pt x="1019580" y="-23577"/>
                  <a:pt x="897832" y="4826"/>
                  <a:pt x="1214203" y="21478"/>
                </a:cubicBezTo>
                <a:cubicBezTo>
                  <a:pt x="1341595" y="63942"/>
                  <a:pt x="1186271" y="4719"/>
                  <a:pt x="1289154" y="66448"/>
                </a:cubicBezTo>
                <a:cubicBezTo>
                  <a:pt x="1317883" y="83685"/>
                  <a:pt x="1405242" y="93006"/>
                  <a:pt x="1424065" y="96428"/>
                </a:cubicBezTo>
                <a:cubicBezTo>
                  <a:pt x="1449133" y="100986"/>
                  <a:pt x="1474612" y="104098"/>
                  <a:pt x="1499016" y="111419"/>
                </a:cubicBezTo>
                <a:cubicBezTo>
                  <a:pt x="1524789" y="119151"/>
                  <a:pt x="1548772" y="131951"/>
                  <a:pt x="1573967" y="141399"/>
                </a:cubicBezTo>
                <a:cubicBezTo>
                  <a:pt x="1588762" y="146947"/>
                  <a:pt x="1603947" y="151392"/>
                  <a:pt x="1618937" y="156389"/>
                </a:cubicBezTo>
                <a:cubicBezTo>
                  <a:pt x="1646821" y="184272"/>
                  <a:pt x="1656072" y="197442"/>
                  <a:pt x="1693888" y="216350"/>
                </a:cubicBezTo>
                <a:cubicBezTo>
                  <a:pt x="1708021" y="223417"/>
                  <a:pt x="1723869" y="226343"/>
                  <a:pt x="1738859" y="231340"/>
                </a:cubicBezTo>
                <a:cubicBezTo>
                  <a:pt x="1753849" y="241333"/>
                  <a:pt x="1767270" y="254223"/>
                  <a:pt x="1783829" y="261320"/>
                </a:cubicBezTo>
                <a:cubicBezTo>
                  <a:pt x="1802765" y="269436"/>
                  <a:pt x="1827702" y="263440"/>
                  <a:pt x="1843790" y="276310"/>
                </a:cubicBezTo>
                <a:cubicBezTo>
                  <a:pt x="1856129" y="286181"/>
                  <a:pt x="1847607" y="310108"/>
                  <a:pt x="1858780" y="321281"/>
                </a:cubicBezTo>
                <a:cubicBezTo>
                  <a:pt x="1869953" y="332454"/>
                  <a:pt x="1888760" y="331274"/>
                  <a:pt x="1903750" y="336271"/>
                </a:cubicBezTo>
                <a:cubicBezTo>
                  <a:pt x="1913744" y="351261"/>
                  <a:pt x="1920992" y="368503"/>
                  <a:pt x="1933731" y="381242"/>
                </a:cubicBezTo>
                <a:cubicBezTo>
                  <a:pt x="1946470" y="393981"/>
                  <a:pt x="1964633" y="399968"/>
                  <a:pt x="1978701" y="411222"/>
                </a:cubicBezTo>
                <a:cubicBezTo>
                  <a:pt x="1989737" y="420051"/>
                  <a:pt x="1997646" y="432373"/>
                  <a:pt x="2008682" y="441202"/>
                </a:cubicBezTo>
                <a:cubicBezTo>
                  <a:pt x="2022750" y="452456"/>
                  <a:pt x="2039584" y="459928"/>
                  <a:pt x="2053652" y="471182"/>
                </a:cubicBezTo>
                <a:cubicBezTo>
                  <a:pt x="2116786" y="521690"/>
                  <a:pt x="2051026" y="484861"/>
                  <a:pt x="2113613" y="516153"/>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77556" y="3191428"/>
            <a:ext cx="2458387"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ল্যাকোলিথ পর্বত</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5400884" y="356529"/>
            <a:ext cx="5772308" cy="3046988"/>
          </a:xfrm>
          <a:prstGeom prst="rect">
            <a:avLst/>
          </a:prstGeom>
          <a:noFill/>
          <a:ln>
            <a:solidFill>
              <a:srgbClr val="7030A0"/>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পৃথিবীর অভ্যন্তর থেকে গলিত শিলা বা ম্যাগমা বিভিন্ন গ্যাসের দ্বারা স্থানান্তরিত হয়ে ভূপৃষ্ঠে বের হয়ে আসার চেষ্টা করে। কিন্তু উপরে উঠতে না পেরে একস্থানে জমাট বেঁধে গম্বুজ আকার ধারন করে ল্যাকোলিথ পর্বত গঠিত হয়। যেমনঃ</a:t>
            </a:r>
            <a:endParaRPr lang="en-US" sz="3200" dirty="0">
              <a:latin typeface="NikoshBAN" panose="02000000000000000000" pitchFamily="2" charset="0"/>
              <a:cs typeface="NikoshBAN" panose="02000000000000000000" pitchFamily="2" charset="0"/>
            </a:endParaRPr>
          </a:p>
        </p:txBody>
      </p:sp>
      <p:sp>
        <p:nvSpPr>
          <p:cNvPr id="3" name="Double Bracket 2"/>
          <p:cNvSpPr/>
          <p:nvPr/>
        </p:nvSpPr>
        <p:spPr>
          <a:xfrm>
            <a:off x="7360170" y="3667365"/>
            <a:ext cx="3102964" cy="2593625"/>
          </a:xfrm>
          <a:prstGeom prst="bracket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960739" y="3434402"/>
            <a:ext cx="1901826" cy="584775"/>
          </a:xfrm>
          <a:prstGeom prst="rect">
            <a:avLst/>
          </a:prstGeom>
          <a:noFill/>
          <a:ln w="57150">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যুক্তরাষ্টের </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7960739" y="5968602"/>
            <a:ext cx="1901826" cy="584775"/>
          </a:xfrm>
          <a:prstGeom prst="rect">
            <a:avLst/>
          </a:prstGeom>
          <a:noFill/>
          <a:ln w="57150">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হেনরী পর্বত </a:t>
            </a:r>
            <a:endParaRPr lang="en-US" sz="32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1074" y="4050063"/>
            <a:ext cx="2892139" cy="1966564"/>
          </a:xfrm>
          <a:prstGeom prst="roundRect">
            <a:avLst>
              <a:gd name="adj" fmla="val 1159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44421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P spid="6"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675" y="842963"/>
            <a:ext cx="1108075"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97050" y="427464"/>
            <a:ext cx="2683239" cy="830997"/>
          </a:xfrm>
          <a:prstGeom prst="rect">
            <a:avLst/>
          </a:prstGeom>
          <a:noFill/>
          <a:ln w="57150">
            <a:solidFill>
              <a:schemeClr val="tx1">
                <a:lumMod val="95000"/>
                <a:lumOff val="5000"/>
              </a:schemeClr>
            </a:solidFill>
          </a:ln>
          <a:effectLst>
            <a:outerShdw blurRad="50800" dist="38100" dir="5400000" algn="t" rotWithShape="0">
              <a:prstClr val="black">
                <a:alpha val="40000"/>
              </a:prstClr>
            </a:outerShdw>
          </a:effectLst>
        </p:spPr>
        <p:txBody>
          <a:bodyPr wrap="square" rtlCol="0">
            <a:spAutoFit/>
          </a:bodyPr>
          <a:lstStyle/>
          <a:p>
            <a:r>
              <a:rPr lang="bn-BD" sz="4800" dirty="0" smtClean="0">
                <a:latin typeface="NikoshBAN" panose="02000000000000000000" pitchFamily="2" charset="0"/>
                <a:cs typeface="NikoshBAN" panose="02000000000000000000" pitchFamily="2" charset="0"/>
              </a:rPr>
              <a:t>জোড়ায় কাজ </a:t>
            </a:r>
            <a:endParaRPr lang="en-US" sz="4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830" y="1309297"/>
            <a:ext cx="3386495" cy="3126153"/>
          </a:xfrm>
          <a:prstGeom prst="rect">
            <a:avLst/>
          </a:prstGeom>
          <a:ln w="28575">
            <a:solidFill>
              <a:schemeClr val="accent2">
                <a:lumMod val="75000"/>
              </a:schemeClr>
            </a:solidFill>
          </a:ln>
          <a:effectLst>
            <a:outerShdw blurRad="50800" dist="38100" dir="5400000" algn="t" rotWithShape="0">
              <a:prstClr val="black">
                <a:alpha val="40000"/>
              </a:prstClr>
            </a:outerShdw>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4408" t="1515" r="25231" b="10510"/>
          <a:stretch/>
        </p:blipFill>
        <p:spPr>
          <a:xfrm>
            <a:off x="4362822" y="1309297"/>
            <a:ext cx="3402083" cy="3126153"/>
          </a:xfrm>
          <a:prstGeom prst="rect">
            <a:avLst/>
          </a:prstGeom>
          <a:ln w="28575">
            <a:solidFill>
              <a:schemeClr val="accent2">
                <a:lumMod val="75000"/>
              </a:schemeClr>
            </a:solidFill>
          </a:ln>
          <a:effectLst>
            <a:outerShdw blurRad="50800" dist="38100" dir="5400000" algn="t" rotWithShape="0">
              <a:prstClr val="black">
                <a:alpha val="40000"/>
              </a:prstClr>
            </a:outerShdw>
          </a:effectLst>
        </p:spPr>
      </p:pic>
      <p:pic>
        <p:nvPicPr>
          <p:cNvPr id="13" name="Picture 2" descr="http://thumbs.dreamstime.com/z/note-pad-white-pages-pen-114459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728" t="5574" r="17644" b="6585"/>
          <a:stretch/>
        </p:blipFill>
        <p:spPr bwMode="auto">
          <a:xfrm>
            <a:off x="7914654" y="534798"/>
            <a:ext cx="3476298" cy="471895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972010" y="959341"/>
            <a:ext cx="646827"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১.</a:t>
            </a:r>
            <a:endParaRPr lang="en-US" sz="3600" dirty="0">
              <a:latin typeface="NikoshBAN" pitchFamily="2" charset="0"/>
              <a:cs typeface="NikoshBAN" pitchFamily="2" charset="0"/>
            </a:endParaRPr>
          </a:p>
        </p:txBody>
      </p:sp>
      <p:sp>
        <p:nvSpPr>
          <p:cNvPr id="15" name="TextBox 14"/>
          <p:cNvSpPr txBox="1"/>
          <p:nvPr/>
        </p:nvSpPr>
        <p:spPr>
          <a:xfrm>
            <a:off x="7972010" y="1721341"/>
            <a:ext cx="646827"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২.</a:t>
            </a:r>
            <a:endParaRPr lang="en-US" sz="3600" dirty="0">
              <a:latin typeface="NikoshBAN" pitchFamily="2" charset="0"/>
              <a:cs typeface="NikoshBAN" pitchFamily="2" charset="0"/>
            </a:endParaRPr>
          </a:p>
        </p:txBody>
      </p:sp>
      <p:sp>
        <p:nvSpPr>
          <p:cNvPr id="16" name="TextBox 15"/>
          <p:cNvSpPr txBox="1"/>
          <p:nvPr/>
        </p:nvSpPr>
        <p:spPr>
          <a:xfrm>
            <a:off x="7914654" y="2598326"/>
            <a:ext cx="831635"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৩.</a:t>
            </a:r>
            <a:endParaRPr lang="en-US" sz="3600" dirty="0">
              <a:latin typeface="NikoshBAN" pitchFamily="2" charset="0"/>
              <a:cs typeface="NikoshBAN" pitchFamily="2" charset="0"/>
            </a:endParaRPr>
          </a:p>
        </p:txBody>
      </p:sp>
      <p:sp>
        <p:nvSpPr>
          <p:cNvPr id="17" name="TextBox 16"/>
          <p:cNvSpPr txBox="1"/>
          <p:nvPr/>
        </p:nvSpPr>
        <p:spPr>
          <a:xfrm>
            <a:off x="7914654" y="3397741"/>
            <a:ext cx="831635"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৪.</a:t>
            </a:r>
            <a:endParaRPr lang="en-US" sz="3600" dirty="0">
              <a:latin typeface="NikoshBAN" pitchFamily="2" charset="0"/>
              <a:cs typeface="NikoshBAN" pitchFamily="2" charset="0"/>
            </a:endParaRPr>
          </a:p>
        </p:txBody>
      </p:sp>
      <p:sp>
        <p:nvSpPr>
          <p:cNvPr id="18" name="TextBox 17"/>
          <p:cNvSpPr txBox="1"/>
          <p:nvPr/>
        </p:nvSpPr>
        <p:spPr>
          <a:xfrm>
            <a:off x="7914654" y="4235941"/>
            <a:ext cx="831635" cy="646331"/>
          </a:xfrm>
          <a:prstGeom prst="rect">
            <a:avLst/>
          </a:prstGeom>
          <a:noFill/>
          <a:ln>
            <a:noFill/>
          </a:ln>
        </p:spPr>
        <p:txBody>
          <a:bodyPr wrap="square" rtlCol="0">
            <a:spAutoFit/>
          </a:bodyPr>
          <a:lstStyle/>
          <a:p>
            <a:r>
              <a:rPr lang="bn-BD" sz="3600" dirty="0">
                <a:latin typeface="NikoshBAN" pitchFamily="2" charset="0"/>
                <a:cs typeface="NikoshBAN" pitchFamily="2" charset="0"/>
              </a:rPr>
              <a:t>৫</a:t>
            </a:r>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6" name="TextBox 5"/>
          <p:cNvSpPr txBox="1"/>
          <p:nvPr/>
        </p:nvSpPr>
        <p:spPr>
          <a:xfrm>
            <a:off x="1704657" y="5369424"/>
            <a:ext cx="8718412" cy="830997"/>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800" dirty="0" smtClean="0">
                <a:latin typeface="NikoshBAN" panose="02000000000000000000" pitchFamily="2" charset="0"/>
                <a:cs typeface="NikoshBAN" panose="02000000000000000000" pitchFamily="2" charset="0"/>
              </a:rPr>
              <a:t>চিত্রে প্রদর্শিত পর্বত দুটির পাঁচটি পার্থক্য লেখ।</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1948926" y="4462822"/>
            <a:ext cx="1079292"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200" dirty="0" smtClean="0">
                <a:latin typeface="NikoshBAN" panose="02000000000000000000" pitchFamily="2" charset="0"/>
                <a:cs typeface="NikoshBAN" panose="02000000000000000000" pitchFamily="2" charset="0"/>
              </a:rPr>
              <a:t>চিত্র ১</a:t>
            </a:r>
            <a:endParaRPr lang="en-US" sz="3200" dirty="0">
              <a:latin typeface="NikoshBAN" panose="02000000000000000000" pitchFamily="2" charset="0"/>
              <a:cs typeface="NikoshBAN" panose="02000000000000000000" pitchFamily="2" charset="0"/>
            </a:endParaRPr>
          </a:p>
        </p:txBody>
      </p:sp>
      <p:sp>
        <p:nvSpPr>
          <p:cNvPr id="19" name="TextBox 18"/>
          <p:cNvSpPr txBox="1"/>
          <p:nvPr/>
        </p:nvSpPr>
        <p:spPr>
          <a:xfrm>
            <a:off x="5606526" y="4492803"/>
            <a:ext cx="1079292"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200" dirty="0" smtClean="0">
                <a:latin typeface="NikoshBAN" panose="02000000000000000000" pitchFamily="2" charset="0"/>
                <a:cs typeface="NikoshBAN" panose="02000000000000000000" pitchFamily="2" charset="0"/>
              </a:rPr>
              <a:t>চিত্র 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37112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675" y="842963"/>
            <a:ext cx="1108075"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6096050" y="571949"/>
            <a:ext cx="5141626" cy="2987480"/>
          </a:xfrm>
          <a:prstGeom prst="wedgeRoundRectCallout">
            <a:avLst>
              <a:gd name="adj1" fmla="val -97218"/>
              <a:gd name="adj2" fmla="val -6344"/>
              <a:gd name="adj3" fmla="val 16667"/>
            </a:avLst>
          </a:prstGeom>
          <a:noFill/>
          <a:ln w="5715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dirty="0">
                <a:solidFill>
                  <a:schemeClr val="tx1"/>
                </a:solidFill>
                <a:latin typeface="NikoshBAN" panose="02000000000000000000" pitchFamily="2" charset="0"/>
                <a:cs typeface="NikoshBAN" panose="02000000000000000000" pitchFamily="2" charset="0"/>
              </a:rPr>
              <a:t>পৃথিবীর প্রধান প্রধান প্লেটগুলো সর্বদা সচল থাকার ফলে যখন সেগুলো পরস্পর সন্নিকটবর্তী </a:t>
            </a:r>
            <a:r>
              <a:rPr lang="bn-BD" sz="3200" dirty="0" smtClean="0">
                <a:solidFill>
                  <a:schemeClr val="tx1"/>
                </a:solidFill>
                <a:latin typeface="NikoshBAN" panose="02000000000000000000" pitchFamily="2" charset="0"/>
                <a:cs typeface="NikoshBAN" panose="02000000000000000000" pitchFamily="2" charset="0"/>
              </a:rPr>
              <a:t>হয় </a:t>
            </a:r>
            <a:r>
              <a:rPr lang="bn-BD" sz="3200" dirty="0">
                <a:solidFill>
                  <a:schemeClr val="tx1"/>
                </a:solidFill>
                <a:latin typeface="NikoshBAN" panose="02000000000000000000" pitchFamily="2" charset="0"/>
                <a:cs typeface="NikoshBAN" panose="02000000000000000000" pitchFamily="2" charset="0"/>
              </a:rPr>
              <a:t>তখন তাদের পার্শ্ব-সীমাস্থঃ ভূ-ভাগ প্রবল চাপে উথ্খিত ও </a:t>
            </a:r>
            <a:r>
              <a:rPr lang="bn-BD" sz="3200" dirty="0" smtClean="0">
                <a:solidFill>
                  <a:schemeClr val="tx1"/>
                </a:solidFill>
                <a:latin typeface="NikoshBAN" panose="02000000000000000000" pitchFamily="2" charset="0"/>
                <a:cs typeface="NikoshBAN" panose="02000000000000000000" pitchFamily="2" charset="0"/>
              </a:rPr>
              <a:t>অবনত হয়ে </a:t>
            </a:r>
            <a:r>
              <a:rPr lang="bn-BD" sz="3200" dirty="0">
                <a:solidFill>
                  <a:schemeClr val="tx1"/>
                </a:solidFill>
                <a:latin typeface="NikoshBAN" panose="02000000000000000000" pitchFamily="2" charset="0"/>
                <a:cs typeface="NikoshBAN" panose="02000000000000000000" pitchFamily="2" charset="0"/>
              </a:rPr>
              <a:t>ভঙ্গিল পর্বতের সৃষ্টি করে। </a:t>
            </a:r>
            <a:endParaRPr lang="en-US" sz="3200" dirty="0">
              <a:solidFill>
                <a:schemeClr val="tx1"/>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4545" b="96753" l="10000" r="90000"/>
                    </a14:imgEffect>
                  </a14:imgLayer>
                </a14:imgProps>
              </a:ext>
              <a:ext uri="{28A0092B-C50C-407E-A947-70E740481C1C}">
                <a14:useLocalDpi xmlns:a14="http://schemas.microsoft.com/office/drawing/2010/main" val="0"/>
              </a:ext>
            </a:extLst>
          </a:blip>
          <a:stretch>
            <a:fillRect/>
          </a:stretch>
        </p:blipFill>
        <p:spPr>
          <a:xfrm>
            <a:off x="642919" y="524025"/>
            <a:ext cx="2911512" cy="4076116"/>
          </a:xfrm>
          <a:prstGeom prst="ellipse">
            <a:avLst/>
          </a:prstGeom>
          <a:ln w="57150">
            <a:solidFill>
              <a:schemeClr val="tx1"/>
            </a:solidFill>
          </a:ln>
          <a:effectLst>
            <a:outerShdw blurRad="50800" dist="38100" dir="5400000" algn="t" rotWithShape="0">
              <a:prstClr val="black">
                <a:alpha val="40000"/>
              </a:prstClr>
            </a:outerShdw>
          </a:effectLst>
        </p:spPr>
      </p:pic>
      <p:sp>
        <p:nvSpPr>
          <p:cNvPr id="2" name="TextBox 1"/>
          <p:cNvSpPr txBox="1"/>
          <p:nvPr/>
        </p:nvSpPr>
        <p:spPr>
          <a:xfrm>
            <a:off x="794479" y="4765031"/>
            <a:ext cx="632585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600" dirty="0" smtClean="0">
                <a:latin typeface="NikoshBAN" panose="02000000000000000000" pitchFamily="2" charset="0"/>
                <a:cs typeface="NikoshBAN" panose="02000000000000000000" pitchFamily="2" charset="0"/>
              </a:rPr>
              <a:t>আলফ্রেড ভেগেনার একজন জার্মান ভূতত্ত্ববিদ</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9828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617945" y="1993176"/>
            <a:ext cx="10741251" cy="2055721"/>
            <a:chOff x="617945" y="1993176"/>
            <a:chExt cx="10741251" cy="2055721"/>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452" y="2012514"/>
              <a:ext cx="3655345" cy="2036383"/>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45" y="2012514"/>
              <a:ext cx="3656507" cy="2036383"/>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797" y="1993176"/>
              <a:ext cx="3429399" cy="2036383"/>
            </a:xfrm>
            <a:prstGeom prst="rect">
              <a:avLst/>
            </a:prstGeom>
            <a:ln w="88900" cap="sq" cmpd="thickThin">
              <a:solidFill>
                <a:srgbClr val="000000"/>
              </a:solidFill>
              <a:prstDash val="solid"/>
              <a:miter lim="800000"/>
            </a:ln>
            <a:effectLst>
              <a:innerShdw blurRad="76200">
                <a:srgbClr val="000000"/>
              </a:innerShdw>
            </a:effectLst>
          </p:spPr>
        </p:pic>
      </p:grpSp>
      <p:sp>
        <p:nvSpPr>
          <p:cNvPr id="5" name="TextBox 4"/>
          <p:cNvSpPr txBox="1"/>
          <p:nvPr/>
        </p:nvSpPr>
        <p:spPr>
          <a:xfrm>
            <a:off x="4564494" y="381298"/>
            <a:ext cx="2885618" cy="830997"/>
          </a:xfrm>
          <a:prstGeom prst="rect">
            <a:avLst/>
          </a:prstGeom>
          <a:noFill/>
          <a:ln w="38100">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bn-BD" sz="4800" b="1" dirty="0" smtClean="0">
                <a:latin typeface="NikoshBAN" panose="02000000000000000000" pitchFamily="2" charset="0"/>
                <a:cs typeface="NikoshBAN" panose="02000000000000000000" pitchFamily="2" charset="0"/>
              </a:rPr>
              <a:t>মূল্যায়ন</a:t>
            </a:r>
            <a:r>
              <a:rPr lang="bn-BD"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824459" y="1259658"/>
            <a:ext cx="10687987" cy="707886"/>
          </a:xfrm>
          <a:prstGeom prst="rect">
            <a:avLst/>
          </a:prstGeom>
          <a:noFill/>
          <a:ln w="38100">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চিত্র গুলো পর্যবেক্ষণ করে নিচের সংক্ষিপ্ত প্রশ্নগুলোর উত্তর দাও।</a:t>
            </a:r>
            <a:endParaRPr lang="en-US" sz="4000" dirty="0">
              <a:latin typeface="NikoshBAN" panose="02000000000000000000" pitchFamily="2" charset="0"/>
              <a:cs typeface="NikoshBAN" panose="02000000000000000000" pitchFamily="2" charset="0"/>
            </a:endParaRPr>
          </a:p>
        </p:txBody>
      </p:sp>
      <p:grpSp>
        <p:nvGrpSpPr>
          <p:cNvPr id="13" name="Group 12"/>
          <p:cNvGrpSpPr/>
          <p:nvPr/>
        </p:nvGrpSpPr>
        <p:grpSpPr>
          <a:xfrm>
            <a:off x="1304144" y="4307078"/>
            <a:ext cx="7914807" cy="899410"/>
            <a:chOff x="1304144" y="4307078"/>
            <a:chExt cx="7914807" cy="899410"/>
          </a:xfrm>
        </p:grpSpPr>
        <p:sp>
          <p:nvSpPr>
            <p:cNvPr id="9" name="TextBox 8"/>
            <p:cNvSpPr txBox="1"/>
            <p:nvPr/>
          </p:nvSpPr>
          <p:spPr>
            <a:xfrm>
              <a:off x="2053652" y="4437089"/>
              <a:ext cx="7165299" cy="584775"/>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bn-BD" sz="3200" dirty="0" smtClean="0">
                  <a:latin typeface="NikoshBAN" panose="02000000000000000000" pitchFamily="2" charset="0"/>
                  <a:cs typeface="NikoshBAN" panose="02000000000000000000" pitchFamily="2" charset="0"/>
                </a:rPr>
                <a:t>স্তূপ পর্বতের মাথা কেমন আকৃতির দেখতে হয়? </a:t>
              </a:r>
              <a:endParaRPr lang="en-US" sz="3200" dirty="0">
                <a:latin typeface="NikoshBAN" panose="02000000000000000000" pitchFamily="2" charset="0"/>
                <a:cs typeface="NikoshBAN" panose="02000000000000000000" pitchFamily="2" charset="0"/>
              </a:endParaRPr>
            </a:p>
          </p:txBody>
        </p:sp>
        <p:sp>
          <p:nvSpPr>
            <p:cNvPr id="10" name="Oval 9"/>
            <p:cNvSpPr/>
            <p:nvPr/>
          </p:nvSpPr>
          <p:spPr>
            <a:xfrm>
              <a:off x="1304144" y="4307078"/>
              <a:ext cx="899410" cy="89941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১.</a:t>
              </a:r>
              <a:endParaRPr lang="en-US" sz="3200" dirty="0">
                <a:solidFill>
                  <a:schemeClr val="tx1"/>
                </a:solidFill>
                <a:latin typeface="NikoshBAN" panose="02000000000000000000" pitchFamily="2" charset="0"/>
                <a:cs typeface="NikoshBAN" panose="02000000000000000000" pitchFamily="2" charset="0"/>
              </a:endParaRPr>
            </a:p>
          </p:txBody>
        </p:sp>
      </p:grpSp>
      <p:grpSp>
        <p:nvGrpSpPr>
          <p:cNvPr id="16" name="Group 15"/>
          <p:cNvGrpSpPr/>
          <p:nvPr/>
        </p:nvGrpSpPr>
        <p:grpSpPr>
          <a:xfrm>
            <a:off x="1364103" y="4891853"/>
            <a:ext cx="6430782" cy="899410"/>
            <a:chOff x="1364103" y="4891853"/>
            <a:chExt cx="6430782" cy="899410"/>
          </a:xfrm>
        </p:grpSpPr>
        <p:sp>
          <p:nvSpPr>
            <p:cNvPr id="11" name="TextBox 10"/>
            <p:cNvSpPr txBox="1"/>
            <p:nvPr/>
          </p:nvSpPr>
          <p:spPr>
            <a:xfrm>
              <a:off x="2053652" y="5021864"/>
              <a:ext cx="5741233" cy="584775"/>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bn-BD" sz="3200" dirty="0" smtClean="0">
                  <a:latin typeface="NikoshBAN" panose="02000000000000000000" pitchFamily="2" charset="0"/>
                  <a:cs typeface="NikoshBAN" panose="02000000000000000000" pitchFamily="2" charset="0"/>
                </a:rPr>
                <a:t>ভঙ্গিল পর্বত কোন শিলা থেকে সৃষ্টি হয়? </a:t>
              </a:r>
              <a:endParaRPr lang="en-US" sz="3200" dirty="0">
                <a:latin typeface="NikoshBAN" panose="02000000000000000000" pitchFamily="2" charset="0"/>
                <a:cs typeface="NikoshBAN" panose="02000000000000000000" pitchFamily="2" charset="0"/>
              </a:endParaRPr>
            </a:p>
          </p:txBody>
        </p:sp>
        <p:sp>
          <p:nvSpPr>
            <p:cNvPr id="14" name="Oval 13"/>
            <p:cNvSpPr/>
            <p:nvPr/>
          </p:nvSpPr>
          <p:spPr>
            <a:xfrm>
              <a:off x="1364103" y="4891853"/>
              <a:ext cx="899410" cy="89941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২</a:t>
              </a:r>
              <a:r>
                <a:rPr lang="bn-BD"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grpSp>
      <p:grpSp>
        <p:nvGrpSpPr>
          <p:cNvPr id="17" name="Group 16"/>
          <p:cNvGrpSpPr/>
          <p:nvPr/>
        </p:nvGrpSpPr>
        <p:grpSpPr>
          <a:xfrm>
            <a:off x="1409070" y="5434454"/>
            <a:ext cx="7809881" cy="899410"/>
            <a:chOff x="1409070" y="5434454"/>
            <a:chExt cx="7809881" cy="899410"/>
          </a:xfrm>
        </p:grpSpPr>
        <p:sp>
          <p:nvSpPr>
            <p:cNvPr id="12" name="TextBox 11"/>
            <p:cNvSpPr txBox="1"/>
            <p:nvPr/>
          </p:nvSpPr>
          <p:spPr>
            <a:xfrm>
              <a:off x="2053651" y="5606639"/>
              <a:ext cx="7165300" cy="584775"/>
            </a:xfrm>
            <a:prstGeom prst="rect">
              <a:avLst/>
            </a:prstGeom>
            <a:solidFill>
              <a:srgbClr val="0070C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bn-BD" sz="3200" dirty="0" smtClean="0">
                  <a:latin typeface="NikoshBAN" panose="02000000000000000000" pitchFamily="2" charset="0"/>
                  <a:cs typeface="NikoshBAN" panose="02000000000000000000" pitchFamily="2" charset="0"/>
                </a:rPr>
                <a:t>ভঙ্গিল পর্বত বা ভাঁজ পর্বত সৃষ্টির প্রধান কারন কী?  </a:t>
              </a:r>
              <a:endParaRPr lang="en-US" sz="3200" dirty="0">
                <a:latin typeface="NikoshBAN" panose="02000000000000000000" pitchFamily="2" charset="0"/>
                <a:cs typeface="NikoshBAN" panose="02000000000000000000" pitchFamily="2" charset="0"/>
              </a:endParaRPr>
            </a:p>
          </p:txBody>
        </p:sp>
        <p:sp>
          <p:nvSpPr>
            <p:cNvPr id="15" name="Oval 14"/>
            <p:cNvSpPr/>
            <p:nvPr/>
          </p:nvSpPr>
          <p:spPr>
            <a:xfrm>
              <a:off x="1409070" y="5434454"/>
              <a:ext cx="899410" cy="89941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৩.</a:t>
              </a:r>
              <a:endParaRPr lang="en-US" sz="3200" dirty="0">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216309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grpSp>
        <p:nvGrpSpPr>
          <p:cNvPr id="17" name="Group 16"/>
          <p:cNvGrpSpPr/>
          <p:nvPr/>
        </p:nvGrpSpPr>
        <p:grpSpPr>
          <a:xfrm rot="2983813">
            <a:off x="9747162" y="882204"/>
            <a:ext cx="1618938" cy="3588656"/>
            <a:chOff x="8784237" y="2163579"/>
            <a:chExt cx="1618938" cy="3837483"/>
          </a:xfrm>
        </p:grpSpPr>
        <p:sp>
          <p:nvSpPr>
            <p:cNvPr id="15" name="Down Arrow 14"/>
            <p:cNvSpPr/>
            <p:nvPr/>
          </p:nvSpPr>
          <p:spPr>
            <a:xfrm>
              <a:off x="8784237" y="2163580"/>
              <a:ext cx="1618938" cy="3837482"/>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rot="16200000">
              <a:off x="8210472" y="3347900"/>
              <a:ext cx="2953417"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200" dirty="0" smtClean="0">
                  <a:solidFill>
                    <a:srgbClr val="002060"/>
                  </a:solidFill>
                  <a:latin typeface="NikoshBAN" panose="02000000000000000000" pitchFamily="2" charset="0"/>
                  <a:cs typeface="NikoshBAN" panose="02000000000000000000" pitchFamily="2" charset="0"/>
                </a:rPr>
                <a:t>উত্তরগুলো জেনে নেই </a:t>
              </a:r>
              <a:endParaRPr lang="en-US" sz="3200" dirty="0">
                <a:solidFill>
                  <a:srgbClr val="002060"/>
                </a:solidFill>
                <a:latin typeface="NikoshBAN" panose="02000000000000000000" pitchFamily="2" charset="0"/>
                <a:cs typeface="NikoshBAN" panose="02000000000000000000" pitchFamily="2" charset="0"/>
              </a:endParaRPr>
            </a:p>
          </p:txBody>
        </p:sp>
      </p:grpSp>
      <p:grpSp>
        <p:nvGrpSpPr>
          <p:cNvPr id="28" name="Group 27"/>
          <p:cNvGrpSpPr/>
          <p:nvPr/>
        </p:nvGrpSpPr>
        <p:grpSpPr>
          <a:xfrm>
            <a:off x="1903752" y="527154"/>
            <a:ext cx="7375159" cy="899410"/>
            <a:chOff x="1903752" y="527154"/>
            <a:chExt cx="7375159" cy="899410"/>
          </a:xfrm>
        </p:grpSpPr>
        <p:sp>
          <p:nvSpPr>
            <p:cNvPr id="10" name="TextBox 9"/>
            <p:cNvSpPr txBox="1"/>
            <p:nvPr/>
          </p:nvSpPr>
          <p:spPr>
            <a:xfrm>
              <a:off x="2503357" y="689548"/>
              <a:ext cx="6775554" cy="584775"/>
            </a:xfrm>
            <a:prstGeom prst="rect">
              <a:avLst/>
            </a:prstGeom>
            <a:solidFill>
              <a:schemeClr val="accent2">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85750" indent="-285750">
                <a:buFont typeface="Wingdings" panose="05000000000000000000" pitchFamily="2" charset="2"/>
                <a:buChar char="v"/>
              </a:pPr>
              <a:r>
                <a:rPr lang="bn-BD" sz="3200" dirty="0" smtClean="0">
                  <a:latin typeface="NikoshBAN" panose="02000000000000000000" pitchFamily="2" charset="0"/>
                  <a:cs typeface="NikoshBAN" panose="02000000000000000000" pitchFamily="2" charset="0"/>
                </a:rPr>
                <a:t> উত্তর আমেরিকার রকি পর্বত কোন শ্রেণীর পর্বত? </a:t>
              </a:r>
              <a:endParaRPr lang="en-US" sz="3200" dirty="0">
                <a:latin typeface="NikoshBAN" panose="02000000000000000000" pitchFamily="2" charset="0"/>
                <a:cs typeface="NikoshBAN" panose="02000000000000000000" pitchFamily="2" charset="0"/>
              </a:endParaRPr>
            </a:p>
          </p:txBody>
        </p:sp>
        <p:sp>
          <p:nvSpPr>
            <p:cNvPr id="19" name="Oval 18"/>
            <p:cNvSpPr/>
            <p:nvPr/>
          </p:nvSpPr>
          <p:spPr>
            <a:xfrm>
              <a:off x="1903752" y="527154"/>
              <a:ext cx="899410" cy="89941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৪</a:t>
              </a:r>
              <a:r>
                <a:rPr lang="bn-BD"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grpSp>
      <p:grpSp>
        <p:nvGrpSpPr>
          <p:cNvPr id="30" name="Group 29"/>
          <p:cNvGrpSpPr/>
          <p:nvPr/>
        </p:nvGrpSpPr>
        <p:grpSpPr>
          <a:xfrm>
            <a:off x="2053653" y="1294231"/>
            <a:ext cx="7360168" cy="899410"/>
            <a:chOff x="2023674" y="1968544"/>
            <a:chExt cx="7360168" cy="899410"/>
          </a:xfrm>
        </p:grpSpPr>
        <p:sp>
          <p:nvSpPr>
            <p:cNvPr id="14" name="TextBox 13"/>
            <p:cNvSpPr txBox="1"/>
            <p:nvPr/>
          </p:nvSpPr>
          <p:spPr>
            <a:xfrm>
              <a:off x="2608288" y="2163580"/>
              <a:ext cx="6775554" cy="584775"/>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285750" indent="-285750">
                <a:buFont typeface="Wingdings" panose="05000000000000000000" pitchFamily="2" charset="2"/>
                <a:buChar char="v"/>
              </a:pP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পৃথিবীর উচ্চতম আগ্নেয়গিরির নাম কী? </a:t>
              </a:r>
              <a:endParaRPr lang="en-US" sz="3200" dirty="0">
                <a:latin typeface="NikoshBAN" panose="02000000000000000000" pitchFamily="2" charset="0"/>
                <a:cs typeface="NikoshBAN" panose="02000000000000000000" pitchFamily="2" charset="0"/>
              </a:endParaRPr>
            </a:p>
          </p:txBody>
        </p:sp>
        <p:sp>
          <p:nvSpPr>
            <p:cNvPr id="21" name="Oval 20"/>
            <p:cNvSpPr/>
            <p:nvPr/>
          </p:nvSpPr>
          <p:spPr>
            <a:xfrm>
              <a:off x="2023674" y="1968544"/>
              <a:ext cx="899410" cy="89941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5</a:t>
              </a:r>
              <a:r>
                <a:rPr lang="bn-BD"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grpSp>
      <p:sp>
        <p:nvSpPr>
          <p:cNvPr id="22" name="TextBox 21"/>
          <p:cNvSpPr txBox="1"/>
          <p:nvPr/>
        </p:nvSpPr>
        <p:spPr>
          <a:xfrm>
            <a:off x="1618936" y="2893105"/>
            <a:ext cx="7000407" cy="1077218"/>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3200" dirty="0" smtClean="0">
                <a:latin typeface="NikoshBAN" panose="02000000000000000000" pitchFamily="2" charset="0"/>
                <a:cs typeface="NikoshBAN" panose="02000000000000000000" pitchFamily="2" charset="0"/>
              </a:rPr>
              <a:t>১. </a:t>
            </a:r>
            <a:r>
              <a:rPr lang="as-IN" sz="3200" dirty="0">
                <a:latin typeface="NikoshBAN" panose="02000000000000000000" pitchFamily="2" charset="0"/>
                <a:cs typeface="NikoshBAN" panose="02000000000000000000" pitchFamily="2" charset="0"/>
              </a:rPr>
              <a:t>স্তুপ পর্বতের মাথা চ্যাপ্টা আকৃতির দেখতে হয় ।</a:t>
            </a:r>
            <a:endParaRPr lang="en-US"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sp>
        <p:nvSpPr>
          <p:cNvPr id="23" name="TextBox 22"/>
          <p:cNvSpPr txBox="1"/>
          <p:nvPr/>
        </p:nvSpPr>
        <p:spPr>
          <a:xfrm>
            <a:off x="1648917" y="3462731"/>
            <a:ext cx="7000407" cy="584775"/>
          </a:xfrm>
          <a:prstGeom prst="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3200" dirty="0">
                <a:latin typeface="NikoshBAN" panose="02000000000000000000" pitchFamily="2" charset="0"/>
                <a:cs typeface="NikoshBAN" panose="02000000000000000000" pitchFamily="2" charset="0"/>
              </a:rPr>
              <a:t>২</a:t>
            </a:r>
            <a:r>
              <a:rPr lang="bn-BD"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ভঙ্গিল পর্বত পাললিক </a:t>
            </a:r>
            <a:r>
              <a:rPr lang="as-IN" sz="3200" dirty="0" smtClean="0">
                <a:latin typeface="NikoshBAN" panose="02000000000000000000" pitchFamily="2" charset="0"/>
                <a:cs typeface="NikoshBAN" panose="02000000000000000000" pitchFamily="2" charset="0"/>
              </a:rPr>
              <a:t>শিলা</a:t>
            </a:r>
            <a:r>
              <a:rPr lang="en-US"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থেকে সৃষ্টি হয় ।</a:t>
            </a:r>
            <a:endParaRPr lang="en-US" sz="3200" dirty="0">
              <a:latin typeface="NikoshBAN" panose="02000000000000000000" pitchFamily="2" charset="0"/>
              <a:cs typeface="NikoshBAN" panose="02000000000000000000" pitchFamily="2" charset="0"/>
            </a:endParaRPr>
          </a:p>
        </p:txBody>
      </p:sp>
      <p:sp>
        <p:nvSpPr>
          <p:cNvPr id="24" name="TextBox 23"/>
          <p:cNvSpPr txBox="1"/>
          <p:nvPr/>
        </p:nvSpPr>
        <p:spPr>
          <a:xfrm>
            <a:off x="1693887" y="3942417"/>
            <a:ext cx="9278912" cy="584775"/>
          </a:xfrm>
          <a:prstGeom prst="rect">
            <a:avLst/>
          </a:prstGeom>
          <a:solidFill>
            <a:schemeClr val="accent2">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3200" dirty="0" smtClean="0">
                <a:latin typeface="NikoshBAN" panose="02000000000000000000" pitchFamily="2" charset="0"/>
                <a:cs typeface="NikoshBAN" panose="02000000000000000000" pitchFamily="2" charset="0"/>
              </a:rPr>
              <a:t>৩. </a:t>
            </a:r>
            <a:r>
              <a:rPr lang="as-IN" sz="3200" dirty="0">
                <a:latin typeface="NikoshBAN" panose="02000000000000000000" pitchFamily="2" charset="0"/>
                <a:cs typeface="NikoshBAN" panose="02000000000000000000" pitchFamily="2" charset="0"/>
              </a:rPr>
              <a:t>ভঙ্গিল পর্বত বা ভাঁজ পর্বত </a:t>
            </a:r>
            <a:r>
              <a:rPr lang="as-IN" sz="3200" dirty="0" smtClean="0">
                <a:latin typeface="NikoshBAN" panose="02000000000000000000" pitchFamily="2" charset="0"/>
                <a:cs typeface="NikoshBAN" panose="02000000000000000000" pitchFamily="2" charset="0"/>
              </a:rPr>
              <a:t>সৃষ্টির </a:t>
            </a:r>
            <a:r>
              <a:rPr lang="as-IN" sz="3200" dirty="0">
                <a:latin typeface="NikoshBAN" panose="02000000000000000000" pitchFamily="2" charset="0"/>
                <a:cs typeface="NikoshBAN" panose="02000000000000000000" pitchFamily="2" charset="0"/>
              </a:rPr>
              <a:t>প্রধান কারণ ভুখন্ডের পার্শ্ববর্তী চলন ।</a:t>
            </a:r>
            <a:endParaRPr lang="en-US" sz="3200" dirty="0">
              <a:latin typeface="NikoshBAN" panose="02000000000000000000" pitchFamily="2" charset="0"/>
              <a:cs typeface="NikoshBAN" panose="02000000000000000000" pitchFamily="2" charset="0"/>
            </a:endParaRPr>
          </a:p>
        </p:txBody>
      </p:sp>
      <p:sp>
        <p:nvSpPr>
          <p:cNvPr id="26" name="TextBox 25"/>
          <p:cNvSpPr txBox="1"/>
          <p:nvPr/>
        </p:nvSpPr>
        <p:spPr>
          <a:xfrm>
            <a:off x="1678899" y="4580836"/>
            <a:ext cx="9278912" cy="584775"/>
          </a:xfrm>
          <a:prstGeom prst="rect">
            <a:avLst/>
          </a:prstGeom>
          <a:solidFill>
            <a:schemeClr val="accent5">
              <a:lumMod val="5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3200" dirty="0">
                <a:latin typeface="NikoshBAN" panose="02000000000000000000" pitchFamily="2" charset="0"/>
                <a:cs typeface="NikoshBAN" panose="02000000000000000000" pitchFamily="2" charset="0"/>
              </a:rPr>
              <a:t>4</a:t>
            </a:r>
            <a:r>
              <a:rPr lang="bn-BD"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উত্তর আমেরিকার রকি পর্বত ভঙ্গিল পর্বত বা ভাঁজ পর্বত </a:t>
            </a:r>
            <a:r>
              <a:rPr lang="as-IN" sz="3200" dirty="0" smtClean="0">
                <a:latin typeface="NikoshBAN" panose="02000000000000000000" pitchFamily="2" charset="0"/>
                <a:cs typeface="NikoshBAN" panose="02000000000000000000" pitchFamily="2" charset="0"/>
              </a:rPr>
              <a:t>শ্রেণির </a:t>
            </a:r>
            <a:r>
              <a:rPr lang="as-IN" sz="3200" dirty="0">
                <a:latin typeface="NikoshBAN" panose="02000000000000000000" pitchFamily="2" charset="0"/>
                <a:cs typeface="NikoshBAN" panose="02000000000000000000" pitchFamily="2" charset="0"/>
              </a:rPr>
              <a:t>পর্বত ।</a:t>
            </a:r>
            <a:endParaRPr lang="en-US" sz="3200" dirty="0">
              <a:latin typeface="NikoshBAN" panose="02000000000000000000" pitchFamily="2" charset="0"/>
              <a:cs typeface="NikoshBAN" panose="02000000000000000000" pitchFamily="2" charset="0"/>
            </a:endParaRPr>
          </a:p>
        </p:txBody>
      </p:sp>
      <p:sp>
        <p:nvSpPr>
          <p:cNvPr id="27" name="TextBox 26"/>
          <p:cNvSpPr txBox="1"/>
          <p:nvPr/>
        </p:nvSpPr>
        <p:spPr>
          <a:xfrm>
            <a:off x="1648917" y="5273059"/>
            <a:ext cx="9278912" cy="584775"/>
          </a:xfrm>
          <a:prstGeom prst="rect">
            <a:avLst/>
          </a:prstGeom>
          <a:solidFill>
            <a:srgbClr val="0070C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3200" dirty="0">
                <a:latin typeface="NikoshBAN" panose="02000000000000000000" pitchFamily="2" charset="0"/>
                <a:cs typeface="NikoshBAN" panose="02000000000000000000" pitchFamily="2" charset="0"/>
              </a:rPr>
              <a:t>5</a:t>
            </a:r>
            <a:r>
              <a:rPr lang="bn-BD"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পৃথিবীর উচ্চতম </a:t>
            </a:r>
            <a:r>
              <a:rPr lang="as-IN" sz="3200" dirty="0" smtClean="0">
                <a:latin typeface="NikoshBAN" panose="02000000000000000000" pitchFamily="2" charset="0"/>
                <a:cs typeface="NikoshBAN" panose="02000000000000000000" pitchFamily="2" charset="0"/>
              </a:rPr>
              <a:t>আ</a:t>
            </a:r>
            <a:r>
              <a:rPr lang="bn-BD" sz="3200" dirty="0" smtClean="0">
                <a:latin typeface="NikoshBAN" panose="02000000000000000000" pitchFamily="2" charset="0"/>
                <a:cs typeface="NikoshBAN" panose="02000000000000000000" pitchFamily="2" charset="0"/>
              </a:rPr>
              <a:t>গ্নেয়গিরি</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নাম হল হাওয়াই দ্বীপের মৌনালোয়া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7725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4856812" y="449705"/>
            <a:ext cx="3207896" cy="830997"/>
          </a:xfrm>
          <a:prstGeom prst="rect">
            <a:avLst/>
          </a:prstGeom>
          <a:noFill/>
          <a:ln w="38100">
            <a:solidFill>
              <a:schemeClr val="tx1"/>
            </a:solidFill>
          </a:ln>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বহুনির্বাচণী প্রশ্ন </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2353456" y="1693889"/>
            <a:ext cx="7615003" cy="769441"/>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4400" dirty="0" smtClean="0">
                <a:latin typeface="NikoshBAN" panose="02000000000000000000" pitchFamily="2" charset="0"/>
                <a:cs typeface="NikoshBAN" panose="02000000000000000000" pitchFamily="2" charset="0"/>
              </a:rPr>
              <a:t>১. সাতপুরা পর্বত কোন ধরনের পর্বত? </a:t>
            </a:r>
            <a:endParaRPr lang="en-US" sz="4400" dirty="0">
              <a:latin typeface="NikoshBAN" panose="02000000000000000000" pitchFamily="2" charset="0"/>
              <a:cs typeface="NikoshBAN" panose="02000000000000000000" pitchFamily="2" charset="0"/>
            </a:endParaRPr>
          </a:p>
        </p:txBody>
      </p:sp>
      <p:sp>
        <p:nvSpPr>
          <p:cNvPr id="4" name="TextBox 3"/>
          <p:cNvSpPr txBox="1"/>
          <p:nvPr/>
        </p:nvSpPr>
        <p:spPr>
          <a:xfrm>
            <a:off x="1006839" y="2779799"/>
            <a:ext cx="10308236" cy="646331"/>
          </a:xfrm>
          <a:prstGeom prst="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3600" dirty="0" smtClean="0">
                <a:latin typeface="NikoshBAN" panose="02000000000000000000" pitchFamily="2" charset="0"/>
                <a:cs typeface="NikoshBAN" panose="02000000000000000000" pitchFamily="2" charset="0"/>
              </a:rPr>
              <a:t>ক. আগ্নেয় পর্বত খ. ভঙ্গিল পর্বত গ. চ্যুতি-স্তুপ পর্বত ঘ. ল্যাকোলিথ পর্বত</a:t>
            </a:r>
            <a:endParaRPr lang="en-US" sz="3600" dirty="0">
              <a:latin typeface="NikoshBAN" panose="02000000000000000000" pitchFamily="2" charset="0"/>
              <a:cs typeface="NikoshBAN" panose="02000000000000000000" pitchFamily="2" charset="0"/>
            </a:endParaRPr>
          </a:p>
        </p:txBody>
      </p:sp>
      <p:sp>
        <p:nvSpPr>
          <p:cNvPr id="5" name="Half Frame 4"/>
          <p:cNvSpPr/>
          <p:nvPr/>
        </p:nvSpPr>
        <p:spPr>
          <a:xfrm rot="17911998" flipV="1">
            <a:off x="5441747" y="2530729"/>
            <a:ext cx="1083052" cy="498138"/>
          </a:xfrm>
          <a:prstGeom prst="halfFrame">
            <a:avLst>
              <a:gd name="adj1" fmla="val 18446"/>
              <a:gd name="adj2" fmla="val 193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7589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9936" y="435014"/>
            <a:ext cx="2399350" cy="2922783"/>
          </a:xfrm>
          <a:prstGeom prst="rect">
            <a:avLst/>
          </a:prstGeom>
          <a:ln w="38100">
            <a:solidFill>
              <a:schemeClr val="accent2">
                <a:lumMod val="75000"/>
              </a:schemeClr>
            </a:solidFill>
          </a:ln>
        </p:spPr>
      </p:pic>
      <p:grpSp>
        <p:nvGrpSpPr>
          <p:cNvPr id="10" name="Group 9"/>
          <p:cNvGrpSpPr/>
          <p:nvPr/>
        </p:nvGrpSpPr>
        <p:grpSpPr>
          <a:xfrm rot="20677678">
            <a:off x="2780675" y="1102671"/>
            <a:ext cx="1558977" cy="1828800"/>
            <a:chOff x="2953062" y="1753849"/>
            <a:chExt cx="1558977" cy="1828800"/>
          </a:xfrm>
        </p:grpSpPr>
        <p:sp>
          <p:nvSpPr>
            <p:cNvPr id="9" name="TextBox 8"/>
            <p:cNvSpPr txBox="1"/>
            <p:nvPr/>
          </p:nvSpPr>
          <p:spPr>
            <a:xfrm rot="775224">
              <a:off x="2953062" y="1753849"/>
              <a:ext cx="1558977" cy="1828800"/>
            </a:xfrm>
            <a:prstGeom prst="rect">
              <a:avLst/>
            </a:prstGeom>
            <a:noFill/>
            <a:ln w="28575">
              <a:solidFill>
                <a:schemeClr val="accent2">
                  <a:lumMod val="75000"/>
                </a:schemeClr>
              </a:solidFill>
            </a:ln>
          </p:spPr>
          <p:txBody>
            <a:bodyPr wrap="square" rtlCol="0">
              <a:spAutoFit/>
            </a:bodyPr>
            <a:lstStyle/>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9705">
              <a:off x="3001029" y="1807908"/>
              <a:ext cx="1463040" cy="1737360"/>
            </a:xfrm>
            <a:prstGeom prst="rect">
              <a:avLst/>
            </a:prstGeom>
            <a:ln w="28575">
              <a:solidFill>
                <a:schemeClr val="accent2">
                  <a:lumMod val="75000"/>
                </a:schemeClr>
              </a:solidFill>
            </a:ln>
          </p:spPr>
        </p:pic>
      </p:grpSp>
      <p:sp>
        <p:nvSpPr>
          <p:cNvPr id="11" name="TextBox 10"/>
          <p:cNvSpPr txBox="1"/>
          <p:nvPr/>
        </p:nvSpPr>
        <p:spPr>
          <a:xfrm>
            <a:off x="4736893" y="374754"/>
            <a:ext cx="2758189" cy="1107996"/>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6600" u="sng"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6600" u="sng"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689547" y="2978474"/>
            <a:ext cx="5741233" cy="255454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অরবিন্দ বিশ্বাস </a:t>
            </a:r>
          </a:p>
          <a:p>
            <a:pPr algn="ctr"/>
            <a:r>
              <a:rPr lang="bn-BD" sz="3200" dirty="0" smtClean="0">
                <a:latin typeface="NikoshBAN" panose="02000000000000000000" pitchFamily="2" charset="0"/>
                <a:cs typeface="NikoshBAN" panose="02000000000000000000" pitchFamily="2" charset="0"/>
              </a:rPr>
              <a:t>সহকারী শিক্ষক</a:t>
            </a:r>
          </a:p>
          <a:p>
            <a:pPr algn="ctr"/>
            <a:r>
              <a:rPr lang="bn-BD" sz="3200" dirty="0" smtClean="0">
                <a:latin typeface="NikoshBAN" panose="02000000000000000000" pitchFamily="2" charset="0"/>
                <a:cs typeface="NikoshBAN" panose="02000000000000000000" pitchFamily="2" charset="0"/>
              </a:rPr>
              <a:t>পার পলিতা পি,পি,এন,সি মাধ্যমিক বিদ্যালয়।</a:t>
            </a:r>
          </a:p>
          <a:p>
            <a:pPr algn="ctr"/>
            <a:r>
              <a:rPr lang="bn-BD" sz="3200" dirty="0" smtClean="0">
                <a:latin typeface="NikoshBAN" panose="02000000000000000000" pitchFamily="2" charset="0"/>
                <a:cs typeface="NikoshBAN" panose="02000000000000000000" pitchFamily="2" charset="0"/>
              </a:rPr>
              <a:t>মাগুরা সদর, মাগুরা।</a:t>
            </a:r>
          </a:p>
          <a:p>
            <a:pPr algn="ctr"/>
            <a:r>
              <a:rPr lang="bn-BD" sz="3200" dirty="0" smtClean="0">
                <a:latin typeface="NikoshBAN" panose="02000000000000000000" pitchFamily="2" charset="0"/>
                <a:cs typeface="NikoshBAN" panose="02000000000000000000" pitchFamily="2" charset="0"/>
              </a:rPr>
              <a:t>মোবাইলঃ ০১৭৪৩৯২৩২৩০</a:t>
            </a:r>
            <a:endParaRPr lang="en-US" sz="3200" dirty="0">
              <a:latin typeface="NikoshBAN" panose="02000000000000000000" pitchFamily="2" charset="0"/>
              <a:cs typeface="NikoshBAN" panose="02000000000000000000" pitchFamily="2" charset="0"/>
            </a:endParaRPr>
          </a:p>
        </p:txBody>
      </p:sp>
      <p:sp>
        <p:nvSpPr>
          <p:cNvPr id="13" name="TextBox 12"/>
          <p:cNvSpPr txBox="1"/>
          <p:nvPr/>
        </p:nvSpPr>
        <p:spPr>
          <a:xfrm>
            <a:off x="6430780" y="3357797"/>
            <a:ext cx="5126636" cy="3046988"/>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নবম শ্রেণী</a:t>
            </a:r>
          </a:p>
          <a:p>
            <a:pPr algn="ctr"/>
            <a:r>
              <a:rPr lang="bn-BD" sz="3200" dirty="0" smtClean="0">
                <a:latin typeface="NikoshBAN" panose="02000000000000000000" pitchFamily="2" charset="0"/>
                <a:cs typeface="NikoshBAN" panose="02000000000000000000" pitchFamily="2" charset="0"/>
              </a:rPr>
              <a:t>ভূগোল ও পরিবেশ</a:t>
            </a:r>
          </a:p>
          <a:p>
            <a:pPr algn="ctr"/>
            <a:r>
              <a:rPr lang="bn-BD" sz="3200" dirty="0" smtClean="0">
                <a:latin typeface="NikoshBAN" panose="02000000000000000000" pitchFamily="2" charset="0"/>
                <a:cs typeface="NikoshBAN" panose="02000000000000000000" pitchFamily="2" charset="0"/>
              </a:rPr>
              <a:t>চতুর্থ অধ্যায়</a:t>
            </a:r>
          </a:p>
          <a:p>
            <a:pPr algn="ctr"/>
            <a:r>
              <a:rPr lang="bn-BD" sz="3200" dirty="0" smtClean="0">
                <a:latin typeface="NikoshBAN" panose="02000000000000000000" pitchFamily="2" charset="0"/>
                <a:cs typeface="NikoshBAN" panose="02000000000000000000" pitchFamily="2" charset="0"/>
              </a:rPr>
              <a:t>পৃথিবীর অভ্যন্তরীণ ও বাহ্যিক গঠন।</a:t>
            </a:r>
          </a:p>
          <a:p>
            <a:pPr algn="ctr"/>
            <a:r>
              <a:rPr lang="bn-BD" sz="3200" dirty="0" smtClean="0">
                <a:latin typeface="NikoshBAN" panose="02000000000000000000" pitchFamily="2" charset="0"/>
                <a:cs typeface="NikoshBAN" panose="02000000000000000000" pitchFamily="2" charset="0"/>
              </a:rPr>
              <a:t>৫০ মিনিট</a:t>
            </a:r>
          </a:p>
          <a:p>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0142575"/>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659567" y="3462727"/>
            <a:ext cx="10957810" cy="1323439"/>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8000" dirty="0" smtClean="0">
                <a:solidFill>
                  <a:srgbClr val="92D050"/>
                </a:solidFill>
                <a:latin typeface="NikoshBAN" panose="02000000000000000000" pitchFamily="2" charset="0"/>
                <a:cs typeface="NikoshBAN" panose="02000000000000000000" pitchFamily="2" charset="0"/>
              </a:rPr>
              <a:t>আজকের ক্লাসে সকলকে ধন্যবাদ</a:t>
            </a:r>
            <a:endParaRPr lang="en-US" sz="8000" dirty="0">
              <a:solidFill>
                <a:srgbClr val="92D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95173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t="-8000" r="-3000" b="-4000"/>
          </a:stretch>
        </a:blipFill>
        <a:effectLst/>
      </p:bgPr>
    </p:bg>
    <p:spTree>
      <p:nvGrpSpPr>
        <p:cNvPr id="1" name=""/>
        <p:cNvGrpSpPr/>
        <p:nvPr/>
      </p:nvGrpSpPr>
      <p:grpSpPr>
        <a:xfrm>
          <a:off x="0" y="0"/>
          <a:ext cx="0" cy="0"/>
          <a:chOff x="0" y="0"/>
          <a:chExt cx="0" cy="0"/>
        </a:xfrm>
      </p:grpSpPr>
      <p:sp>
        <p:nvSpPr>
          <p:cNvPr id="6" name="Rounded Rectangular Callout 5"/>
          <p:cNvSpPr/>
          <p:nvPr/>
        </p:nvSpPr>
        <p:spPr>
          <a:xfrm>
            <a:off x="5299854" y="3978952"/>
            <a:ext cx="1685562" cy="824459"/>
          </a:xfrm>
          <a:prstGeom prst="wedgeRoundRectCallout">
            <a:avLst>
              <a:gd name="adj1" fmla="val -23501"/>
              <a:gd name="adj2" fmla="val -99318"/>
              <a:gd name="adj3" fmla="val 16667"/>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Cloud 7"/>
          <p:cNvSpPr/>
          <p:nvPr/>
        </p:nvSpPr>
        <p:spPr>
          <a:xfrm>
            <a:off x="1169233" y="313858"/>
            <a:ext cx="10073389" cy="1776334"/>
          </a:xfrm>
          <a:prstGeom prst="cloud">
            <a:avLst/>
          </a:prstGeom>
          <a:noFill/>
          <a:ln w="3810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 আমরা একটি ভিডিও দেখি-</a:t>
            </a:r>
            <a:endPar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US" sz="3200" dirty="0"/>
          </a:p>
        </p:txBody>
      </p:sp>
      <p:pic>
        <p:nvPicPr>
          <p:cNvPr id="2" name="মাউন্ট এভারেস্ট জয় _ The Mount Everest Joy _ EP- 14_1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202419" y="2244309"/>
            <a:ext cx="2007015" cy="1128946"/>
          </a:xfrm>
          <a:prstGeom prst="rect">
            <a:avLst/>
          </a:prstGeom>
        </p:spPr>
      </p:pic>
      <p:sp>
        <p:nvSpPr>
          <p:cNvPr id="7" name="Oval 6"/>
          <p:cNvSpPr/>
          <p:nvPr/>
        </p:nvSpPr>
        <p:spPr>
          <a:xfrm>
            <a:off x="4726601" y="2135162"/>
            <a:ext cx="2598888" cy="13472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427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10" y="554636"/>
            <a:ext cx="10058400" cy="5657850"/>
          </a:xfrm>
          <a:prstGeom prst="rect">
            <a:avLst/>
          </a:prstGeom>
        </p:spPr>
      </p:pic>
      <p:sp>
        <p:nvSpPr>
          <p:cNvPr id="3" name="TextBox 2"/>
          <p:cNvSpPr txBox="1"/>
          <p:nvPr/>
        </p:nvSpPr>
        <p:spPr>
          <a:xfrm>
            <a:off x="1304144" y="2968052"/>
            <a:ext cx="9488774" cy="2554545"/>
          </a:xfrm>
          <a:prstGeom prst="rect">
            <a:avLst/>
          </a:prstGeom>
          <a:noFill/>
        </p:spPr>
        <p:txBody>
          <a:bodyPr wrap="square" rtlCol="0">
            <a:spAutoFit/>
          </a:bodyPr>
          <a:lstStyle/>
          <a:p>
            <a:pPr algn="ctr"/>
            <a:r>
              <a:rPr lang="bn-BD" sz="8000" dirty="0" smtClean="0">
                <a:solidFill>
                  <a:schemeClr val="bg1"/>
                </a:solidFill>
                <a:latin typeface="NikoshBAN" panose="02000000000000000000" pitchFamily="2" charset="0"/>
                <a:cs typeface="NikoshBAN" panose="02000000000000000000" pitchFamily="2" charset="0"/>
              </a:rPr>
              <a:t>পর্বত(</a:t>
            </a:r>
            <a:r>
              <a:rPr lang="en-US" sz="8000" dirty="0" smtClean="0">
                <a:solidFill>
                  <a:schemeClr val="bg1"/>
                </a:solidFill>
                <a:latin typeface="NikoshBAN" panose="02000000000000000000" pitchFamily="2" charset="0"/>
                <a:cs typeface="NikoshBAN" panose="02000000000000000000" pitchFamily="2" charset="0"/>
              </a:rPr>
              <a:t>Mountain)</a:t>
            </a:r>
            <a:endParaRPr lang="bn-BD" sz="8000" dirty="0" smtClean="0">
              <a:solidFill>
                <a:schemeClr val="bg1"/>
              </a:solidFill>
              <a:latin typeface="NikoshBAN" panose="02000000000000000000" pitchFamily="2" charset="0"/>
              <a:cs typeface="NikoshBAN" panose="02000000000000000000" pitchFamily="2" charset="0"/>
            </a:endParaRPr>
          </a:p>
          <a:p>
            <a:pPr algn="ctr"/>
            <a:r>
              <a:rPr lang="bn-BD" sz="8000" dirty="0" smtClean="0">
                <a:solidFill>
                  <a:schemeClr val="bg1"/>
                </a:solidFill>
                <a:latin typeface="NikoshBAN" panose="02000000000000000000" pitchFamily="2" charset="0"/>
                <a:cs typeface="NikoshBAN" panose="02000000000000000000" pitchFamily="2" charset="0"/>
              </a:rPr>
              <a:t>পৃষ্ঠা-৫৬</a:t>
            </a:r>
            <a:endParaRPr lang="en-US" sz="80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1124262" y="824459"/>
            <a:ext cx="9488774" cy="1323439"/>
          </a:xfrm>
          <a:prstGeom prst="rect">
            <a:avLst/>
          </a:prstGeom>
          <a:noFill/>
        </p:spPr>
        <p:txBody>
          <a:bodyPr wrap="square" rtlCol="0">
            <a:spAutoFit/>
          </a:bodyPr>
          <a:lstStyle/>
          <a:p>
            <a:pPr algn="ctr"/>
            <a:r>
              <a:rPr lang="bn-BD" sz="8000" u="sng" dirty="0" smtClean="0">
                <a:solidFill>
                  <a:schemeClr val="bg1"/>
                </a:solidFill>
                <a:latin typeface="NikoshBAN" panose="02000000000000000000" pitchFamily="2" charset="0"/>
                <a:cs typeface="NikoshBAN" panose="02000000000000000000" pitchFamily="2" charset="0"/>
              </a:rPr>
              <a:t>আজকের পাঠ</a:t>
            </a:r>
            <a:endParaRPr lang="en-US" sz="8000" u="sng"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13502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719529" y="2320365"/>
            <a:ext cx="9638675" cy="707886"/>
          </a:xfrm>
          <a:prstGeom prst="rect">
            <a:avLst/>
          </a:prstGeom>
          <a:noFill/>
          <a:effectLst>
            <a:outerShdw blurRad="50800" dist="38100" dir="5400000" algn="t" rotWithShape="0">
              <a:prstClr val="black">
                <a:alpha val="40000"/>
              </a:prstClr>
            </a:outerShdw>
          </a:effectLst>
        </p:spPr>
        <p:txBody>
          <a:bodyPr wrap="square" rtlCol="0">
            <a:spAutoFit/>
          </a:bodyPr>
          <a:lstStyle/>
          <a:p>
            <a:pPr marL="457200" indent="-457200">
              <a:buFont typeface="Wingdings" panose="05000000000000000000" pitchFamily="2" charset="2"/>
              <a:buChar char="q"/>
            </a:pPr>
            <a:r>
              <a:rPr lang="bn-BD" sz="4000" dirty="0" smtClean="0">
                <a:latin typeface="NikoshBAN" panose="02000000000000000000" pitchFamily="2" charset="0"/>
                <a:cs typeface="NikoshBAN" panose="02000000000000000000" pitchFamily="2" charset="0"/>
              </a:rPr>
              <a:t>পর্বত কাকে বলে বলতে পারবে। </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719529" y="3028251"/>
            <a:ext cx="9638675" cy="707886"/>
          </a:xfrm>
          <a:prstGeom prst="rect">
            <a:avLst/>
          </a:prstGeom>
          <a:noFill/>
          <a:effectLst>
            <a:outerShdw blurRad="50800" dist="38100" dir="5400000" algn="t" rotWithShape="0">
              <a:prstClr val="black">
                <a:alpha val="40000"/>
              </a:prstClr>
            </a:outerShdw>
          </a:effectLst>
        </p:spPr>
        <p:txBody>
          <a:bodyPr wrap="square" rtlCol="0">
            <a:spAutoFit/>
          </a:bodyPr>
          <a:lstStyle/>
          <a:p>
            <a:pPr marL="457200" indent="-457200">
              <a:buFont typeface="Wingdings" panose="05000000000000000000" pitchFamily="2" charset="2"/>
              <a:buChar char="q"/>
            </a:pPr>
            <a:r>
              <a:rPr lang="bn-BD" sz="4000" dirty="0" smtClean="0">
                <a:latin typeface="NikoshBAN" panose="02000000000000000000" pitchFamily="2" charset="0"/>
                <a:cs typeface="NikoshBAN" panose="02000000000000000000" pitchFamily="2" charset="0"/>
              </a:rPr>
              <a:t>পর্বতের শ্রেণি বিভাগ ব্যাখ্যা করতে পারবে।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719526" y="3756074"/>
            <a:ext cx="10942822" cy="707886"/>
          </a:xfrm>
          <a:prstGeom prst="rect">
            <a:avLst/>
          </a:prstGeom>
          <a:noFill/>
          <a:effectLst>
            <a:outerShdw blurRad="50800" dist="38100" dir="5400000" algn="t" rotWithShape="0">
              <a:prstClr val="black">
                <a:alpha val="40000"/>
              </a:prstClr>
            </a:outerShdw>
          </a:effectLst>
        </p:spPr>
        <p:txBody>
          <a:bodyPr wrap="square" rtlCol="0">
            <a:spAutoFit/>
          </a:bodyPr>
          <a:lstStyle/>
          <a:p>
            <a:pPr marL="457200" indent="-457200">
              <a:buFont typeface="Wingdings" panose="05000000000000000000" pitchFamily="2" charset="2"/>
              <a:buChar char="q"/>
            </a:pPr>
            <a:r>
              <a:rPr lang="bn-BD" sz="4000" dirty="0" smtClean="0">
                <a:latin typeface="NikoshBAN" panose="02000000000000000000" pitchFamily="2" charset="0"/>
                <a:cs typeface="NikoshBAN" panose="02000000000000000000" pitchFamily="2" charset="0"/>
              </a:rPr>
              <a:t>ভঙ্গিল পর্বত ও আগ্নেয় পর্বতের পার্থক্য গুলো চিহ্নিত করতে পারবে।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719526" y="4463960"/>
            <a:ext cx="10478126" cy="707886"/>
          </a:xfrm>
          <a:prstGeom prst="rect">
            <a:avLst/>
          </a:prstGeom>
          <a:noFill/>
          <a:effectLst>
            <a:outerShdw blurRad="50800" dist="38100" dir="5400000" algn="t" rotWithShape="0">
              <a:prstClr val="black">
                <a:alpha val="40000"/>
              </a:prstClr>
            </a:outerShdw>
          </a:effectLst>
        </p:spPr>
        <p:txBody>
          <a:bodyPr wrap="square" rtlCol="0">
            <a:spAutoFit/>
          </a:bodyPr>
          <a:lstStyle/>
          <a:p>
            <a:pPr marL="457200" indent="-457200">
              <a:buFont typeface="Wingdings" panose="05000000000000000000" pitchFamily="2" charset="2"/>
              <a:buChar char="q"/>
            </a:pPr>
            <a:r>
              <a:rPr lang="bn-BD" sz="4000" dirty="0" smtClean="0">
                <a:latin typeface="NikoshBAN" panose="02000000000000000000" pitchFamily="2" charset="0"/>
                <a:cs typeface="NikoshBAN" panose="02000000000000000000" pitchFamily="2" charset="0"/>
              </a:rPr>
              <a:t>বিভিন্ন প্রকার পর্বত সম্পর্কে বিশ্লেষণ করতে পারবে।    </a:t>
            </a:r>
            <a:endParaRPr lang="en-US" sz="4000" dirty="0">
              <a:latin typeface="NikoshBAN" panose="02000000000000000000" pitchFamily="2" charset="0"/>
              <a:cs typeface="NikoshBAN" panose="02000000000000000000" pitchFamily="2" charset="0"/>
            </a:endParaRPr>
          </a:p>
        </p:txBody>
      </p:sp>
      <p:sp>
        <p:nvSpPr>
          <p:cNvPr id="8" name="Up Ribbon 7"/>
          <p:cNvSpPr/>
          <p:nvPr/>
        </p:nvSpPr>
        <p:spPr>
          <a:xfrm>
            <a:off x="2683240" y="314793"/>
            <a:ext cx="6745573" cy="1723869"/>
          </a:xfrm>
          <a:prstGeom prst="ribbon2">
            <a:avLst/>
          </a:prstGeom>
          <a:noFill/>
          <a:ln w="381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u="sng"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8000" u="sng"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3194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r="-3000" b="-4000"/>
          </a:stretch>
        </a:blipFill>
        <a:effectLst/>
      </p:bgPr>
    </p:bg>
    <p:spTree>
      <p:nvGrpSpPr>
        <p:cNvPr id="1" name=""/>
        <p:cNvGrpSpPr/>
        <p:nvPr/>
      </p:nvGrpSpPr>
      <p:grpSpPr>
        <a:xfrm>
          <a:off x="0" y="0"/>
          <a:ext cx="0" cy="0"/>
          <a:chOff x="0" y="0"/>
          <a:chExt cx="0" cy="0"/>
        </a:xfrm>
      </p:grpSpPr>
      <p:sp>
        <p:nvSpPr>
          <p:cNvPr id="13" name="TextBox 12"/>
          <p:cNvSpPr txBox="1"/>
          <p:nvPr/>
        </p:nvSpPr>
        <p:spPr>
          <a:xfrm>
            <a:off x="959378" y="5085833"/>
            <a:ext cx="10148338" cy="1077218"/>
          </a:xfrm>
          <a:prstGeom prst="rect">
            <a:avLst/>
          </a:prstGeom>
          <a:noFill/>
          <a:ln>
            <a:solidFill>
              <a:srgbClr val="0070C0"/>
            </a:solidFill>
          </a:ln>
          <a:effectLst>
            <a:outerShdw blurRad="50800" dist="38100" dir="5400000" algn="t" rotWithShape="0">
              <a:prstClr val="black">
                <a:alpha val="40000"/>
              </a:prstClr>
            </a:outerShdw>
          </a:effectLst>
        </p:spPr>
        <p:txBody>
          <a:bodyPr wrap="square" rtlCol="0">
            <a:spAutoFit/>
          </a:bodyPr>
          <a:lstStyle/>
          <a:p>
            <a:r>
              <a:rPr lang="bn-BD" sz="3200" b="1" dirty="0">
                <a:latin typeface="NikoshBAN" panose="02000000000000000000" pitchFamily="2" charset="0"/>
                <a:cs typeface="NikoshBAN" panose="02000000000000000000" pitchFamily="2" charset="0"/>
              </a:rPr>
              <a:t>সাধারণত ৬০০ থেকে ১০০০ মিটার উঁচু স্বল্প বিস্তৃত (কম এলাকা জুড়ে অবস্থিত) শিলাস্তূপ পাহাড় নামে </a:t>
            </a:r>
            <a:r>
              <a:rPr lang="bn-BD" sz="3200" b="1" dirty="0" smtClean="0">
                <a:latin typeface="NikoshBAN" panose="02000000000000000000" pitchFamily="2" charset="0"/>
                <a:cs typeface="NikoshBAN" panose="02000000000000000000" pitchFamily="2" charset="0"/>
              </a:rPr>
              <a:t>পরিচিত। </a:t>
            </a:r>
            <a:endParaRPr lang="en-US" sz="3200" b="1" dirty="0">
              <a:latin typeface="NikoshBAN" panose="02000000000000000000" pitchFamily="2" charset="0"/>
              <a:cs typeface="NikoshBAN" panose="02000000000000000000" pitchFamily="2" charset="0"/>
            </a:endParaRPr>
          </a:p>
        </p:txBody>
      </p:sp>
      <p:sp>
        <p:nvSpPr>
          <p:cNvPr id="2" name="TextBox 1"/>
          <p:cNvSpPr txBox="1"/>
          <p:nvPr/>
        </p:nvSpPr>
        <p:spPr>
          <a:xfrm>
            <a:off x="1274162" y="4206757"/>
            <a:ext cx="1199213"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200" dirty="0" err="1" smtClean="0">
                <a:latin typeface="NikoshBAN" panose="02000000000000000000" pitchFamily="2" charset="0"/>
                <a:cs typeface="NikoshBAN" panose="02000000000000000000" pitchFamily="2" charset="0"/>
              </a:rPr>
              <a:t>পাথর</a:t>
            </a:r>
            <a:endParaRPr lang="en-US" sz="3200" dirty="0">
              <a:latin typeface="NikoshBAN" panose="02000000000000000000" pitchFamily="2" charset="0"/>
              <a:cs typeface="NikoshBAN" panose="02000000000000000000" pitchFamily="2" charset="0"/>
            </a:endParaRPr>
          </a:p>
        </p:txBody>
      </p:sp>
      <p:grpSp>
        <p:nvGrpSpPr>
          <p:cNvPr id="8" name="Group 7"/>
          <p:cNvGrpSpPr/>
          <p:nvPr/>
        </p:nvGrpSpPr>
        <p:grpSpPr>
          <a:xfrm>
            <a:off x="629586" y="1660476"/>
            <a:ext cx="10819151" cy="2447594"/>
            <a:chOff x="629586" y="1570536"/>
            <a:chExt cx="10819151" cy="2447594"/>
          </a:xfrm>
        </p:grpSpPr>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244" b="100000" l="0" r="100000"/>
                      </a14:imgEffect>
                    </a14:imgLayer>
                  </a14:imgProps>
                </a:ext>
                <a:ext uri="{28A0092B-C50C-407E-A947-70E740481C1C}">
                  <a14:useLocalDpi xmlns:a14="http://schemas.microsoft.com/office/drawing/2010/main" val="0"/>
                </a:ext>
              </a:extLst>
            </a:blip>
            <a:stretch>
              <a:fillRect/>
            </a:stretch>
          </p:blipFill>
          <p:spPr>
            <a:xfrm>
              <a:off x="629586" y="1617175"/>
              <a:ext cx="3522689" cy="237314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6009" y="1570536"/>
              <a:ext cx="3462728" cy="244759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4680" y="1588957"/>
              <a:ext cx="3522689" cy="2429173"/>
            </a:xfrm>
            <a:prstGeom prst="rect">
              <a:avLst/>
            </a:prstGeom>
            <a:ln w="88900" cap="sq" cmpd="thickThin">
              <a:solidFill>
                <a:srgbClr val="000000"/>
              </a:solidFill>
              <a:prstDash val="solid"/>
              <a:miter lim="800000"/>
            </a:ln>
            <a:effectLst>
              <a:innerShdw blurRad="76200">
                <a:srgbClr val="000000"/>
              </a:innerShdw>
            </a:effectLst>
          </p:spPr>
        </p:pic>
      </p:grpSp>
      <p:sp>
        <p:nvSpPr>
          <p:cNvPr id="15" name="TextBox 14"/>
          <p:cNvSpPr txBox="1"/>
          <p:nvPr/>
        </p:nvSpPr>
        <p:spPr>
          <a:xfrm>
            <a:off x="5441427" y="4193680"/>
            <a:ext cx="1573970"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200" dirty="0" smtClean="0">
                <a:latin typeface="NikoshBAN" panose="02000000000000000000" pitchFamily="2" charset="0"/>
                <a:cs typeface="NikoshBAN" panose="02000000000000000000" pitchFamily="2" charset="0"/>
              </a:rPr>
              <a:t>বড় </a:t>
            </a:r>
            <a:r>
              <a:rPr lang="en-US" sz="3200" dirty="0" err="1" smtClean="0">
                <a:latin typeface="NikoshBAN" panose="02000000000000000000" pitchFamily="2" charset="0"/>
                <a:cs typeface="NikoshBAN" panose="02000000000000000000" pitchFamily="2" charset="0"/>
              </a:rPr>
              <a:t>পাথর</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9263918" y="4163700"/>
            <a:ext cx="1573970"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200" dirty="0" smtClean="0">
                <a:latin typeface="NikoshBAN" panose="02000000000000000000" pitchFamily="2" charset="0"/>
                <a:cs typeface="NikoshBAN" panose="02000000000000000000" pitchFamily="2" charset="0"/>
              </a:rPr>
              <a:t>পর্বত</a:t>
            </a:r>
            <a:endParaRPr lang="en-US" sz="3200" dirty="0">
              <a:latin typeface="NikoshBAN" panose="02000000000000000000" pitchFamily="2" charset="0"/>
              <a:cs typeface="NikoshBAN" panose="02000000000000000000" pitchFamily="2" charset="0"/>
            </a:endParaRPr>
          </a:p>
        </p:txBody>
      </p:sp>
      <p:sp>
        <p:nvSpPr>
          <p:cNvPr id="17" name="TextBox 16"/>
          <p:cNvSpPr txBox="1"/>
          <p:nvPr/>
        </p:nvSpPr>
        <p:spPr>
          <a:xfrm>
            <a:off x="1034325" y="435523"/>
            <a:ext cx="10148338" cy="1077218"/>
          </a:xfrm>
          <a:prstGeom prst="rect">
            <a:avLst/>
          </a:prstGeom>
          <a:noFill/>
          <a:ln>
            <a:solidFill>
              <a:srgbClr val="0070C0"/>
            </a:solidFill>
          </a:ln>
          <a:effectLst>
            <a:outerShdw blurRad="50800" dist="38100" dir="5400000" algn="t" rotWithShape="0">
              <a:prstClr val="black">
                <a:alpha val="40000"/>
              </a:prstClr>
            </a:outerShdw>
          </a:effectLst>
        </p:spPr>
        <p:txBody>
          <a:bodyPr wrap="square" rtlCol="0">
            <a:spAutoFit/>
          </a:bodyPr>
          <a:lstStyle/>
          <a:p>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সমুদ্রতল থেকে অন্তত ১০০০ মিটারের বেশি উঁচু সুবিস্তৃত (বড় এলাকা জুড়ে অবস্থিত) ও খাড়া ঢালবিশিষ্ট শিলাস্তূপ</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পর্বত নামে পরিচিত।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567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429" r="100000"/>
                    </a14:imgEffect>
                  </a14:imgLayer>
                </a14:imgProps>
              </a:ext>
              <a:ext uri="{28A0092B-C50C-407E-A947-70E740481C1C}">
                <a14:useLocalDpi xmlns:a14="http://schemas.microsoft.com/office/drawing/2010/main" val="0"/>
              </a:ext>
            </a:extLst>
          </a:blip>
          <a:stretch>
            <a:fillRect/>
          </a:stretch>
        </p:blipFill>
        <p:spPr>
          <a:xfrm>
            <a:off x="2624840" y="2618708"/>
            <a:ext cx="6667500" cy="3810000"/>
          </a:xfrm>
          <a:prstGeom prst="rect">
            <a:avLst/>
          </a:prstGeom>
          <a:effectLst>
            <a:outerShdw blurRad="50800" dist="38100" dir="5400000" algn="t" rotWithShape="0">
              <a:prstClr val="black">
                <a:alpha val="40000"/>
              </a:prstClr>
            </a:outerShdw>
          </a:effectLst>
        </p:spPr>
      </p:pic>
      <p:sp>
        <p:nvSpPr>
          <p:cNvPr id="6" name="Rounded Rectangular Callout 5"/>
          <p:cNvSpPr/>
          <p:nvPr/>
        </p:nvSpPr>
        <p:spPr>
          <a:xfrm>
            <a:off x="131163" y="1132396"/>
            <a:ext cx="6142220" cy="1266885"/>
          </a:xfrm>
          <a:prstGeom prst="wedgeRoundRectCallout">
            <a:avLst>
              <a:gd name="adj1" fmla="val 46086"/>
              <a:gd name="adj2" fmla="val 66965"/>
              <a:gd name="adj3" fmla="val 16667"/>
            </a:avLst>
          </a:prstGeom>
          <a:noFill/>
          <a:ln>
            <a:solidFill>
              <a:schemeClr val="tx1">
                <a:lumMod val="95000"/>
                <a:lumOff val="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পর্বতের এই স্থানটিকে কি বলে?</a:t>
            </a:r>
            <a:endParaRPr lang="en-US" sz="4800" dirty="0">
              <a:solidFill>
                <a:schemeClr val="tx1"/>
              </a:solidFill>
              <a:latin typeface="NikoshBAN" panose="02000000000000000000" pitchFamily="2" charset="0"/>
              <a:cs typeface="NikoshBAN" panose="02000000000000000000" pitchFamily="2" charset="0"/>
            </a:endParaRPr>
          </a:p>
        </p:txBody>
      </p:sp>
      <p:sp>
        <p:nvSpPr>
          <p:cNvPr id="7" name="Oval Callout 6"/>
          <p:cNvSpPr/>
          <p:nvPr/>
        </p:nvSpPr>
        <p:spPr>
          <a:xfrm>
            <a:off x="7616875" y="985794"/>
            <a:ext cx="3654479" cy="3046402"/>
          </a:xfrm>
          <a:prstGeom prst="wedgeEllipseCallout">
            <a:avLst>
              <a:gd name="adj1" fmla="val -52346"/>
              <a:gd name="adj2" fmla="val 51350"/>
            </a:avLst>
          </a:prstGeom>
          <a:no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BAN" panose="02000000000000000000" pitchFamily="2" charset="0"/>
                <a:cs typeface="NikoshBAN" panose="02000000000000000000" pitchFamily="2" charset="0"/>
              </a:rPr>
              <a:t>পর্বতের এই স্থানটিকে কি বলে?</a:t>
            </a:r>
            <a:endParaRPr lang="en-US" sz="4800" dirty="0">
              <a:solidFill>
                <a:schemeClr val="tx1"/>
              </a:solidFill>
              <a:latin typeface="NikoshBAN" panose="02000000000000000000" pitchFamily="2" charset="0"/>
              <a:cs typeface="NikoshBAN" panose="02000000000000000000" pitchFamily="2" charset="0"/>
            </a:endParaRPr>
          </a:p>
        </p:txBody>
      </p:sp>
      <p:sp>
        <p:nvSpPr>
          <p:cNvPr id="13" name="Rectangular Callout 12"/>
          <p:cNvSpPr/>
          <p:nvPr/>
        </p:nvSpPr>
        <p:spPr>
          <a:xfrm>
            <a:off x="761531" y="2907088"/>
            <a:ext cx="4459574" cy="1469036"/>
          </a:xfrm>
          <a:prstGeom prst="wedgeRectCallout">
            <a:avLst>
              <a:gd name="adj1" fmla="val 64696"/>
              <a:gd name="adj2" fmla="val 144134"/>
            </a:avLst>
          </a:prstGeom>
          <a:noFill/>
          <a:ln w="1905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BAN" panose="02000000000000000000" pitchFamily="2" charset="0"/>
                <a:cs typeface="NikoshBAN" panose="02000000000000000000" pitchFamily="2" charset="0"/>
              </a:rPr>
              <a:t>পর্বতের এই স্থানটিকে কি বলে?</a:t>
            </a:r>
            <a:endParaRPr lang="en-US" sz="4800" dirty="0">
              <a:solidFill>
                <a:schemeClr val="tx1"/>
              </a:solidFill>
              <a:latin typeface="NikoshBAN" panose="02000000000000000000" pitchFamily="2" charset="0"/>
              <a:cs typeface="NikoshBAN" panose="02000000000000000000" pitchFamily="2" charset="0"/>
            </a:endParaRPr>
          </a:p>
        </p:txBody>
      </p:sp>
      <p:sp>
        <p:nvSpPr>
          <p:cNvPr id="14" name="TextBox 13"/>
          <p:cNvSpPr txBox="1"/>
          <p:nvPr/>
        </p:nvSpPr>
        <p:spPr>
          <a:xfrm>
            <a:off x="4455200" y="424510"/>
            <a:ext cx="6323351" cy="707886"/>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000" dirty="0" smtClean="0">
                <a:latin typeface="NikoshBAN" panose="02000000000000000000" pitchFamily="2" charset="0"/>
                <a:cs typeface="NikoshBAN" panose="02000000000000000000" pitchFamily="2" charset="0"/>
              </a:rPr>
              <a:t>এসো আমরা একটি পর্বতের ছবি দেখি-</a:t>
            </a:r>
            <a:endParaRPr lang="en-US" sz="4000" dirty="0">
              <a:latin typeface="NikoshBAN" panose="02000000000000000000" pitchFamily="2" charset="0"/>
              <a:cs typeface="NikoshBAN" panose="02000000000000000000" pitchFamily="2" charset="0"/>
            </a:endParaRPr>
          </a:p>
        </p:txBody>
      </p:sp>
      <p:sp>
        <p:nvSpPr>
          <p:cNvPr id="15" name="Rounded Rectangular Callout 14"/>
          <p:cNvSpPr/>
          <p:nvPr/>
        </p:nvSpPr>
        <p:spPr>
          <a:xfrm>
            <a:off x="1356610" y="760166"/>
            <a:ext cx="3522688" cy="1678898"/>
          </a:xfrm>
          <a:prstGeom prst="wedgeRoundRectCallout">
            <a:avLst>
              <a:gd name="adj1" fmla="val 86843"/>
              <a:gd name="adj2" fmla="val 66072"/>
              <a:gd name="adj3" fmla="val 16667"/>
            </a:avLst>
          </a:prstGeom>
          <a:no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পর্বত শৃঙ্গ</a:t>
            </a:r>
            <a:endParaRPr lang="en-US" sz="4800" dirty="0">
              <a:solidFill>
                <a:schemeClr val="tx1"/>
              </a:solidFill>
              <a:latin typeface="NikoshBAN" panose="02000000000000000000" pitchFamily="2" charset="0"/>
              <a:cs typeface="NikoshBAN" panose="02000000000000000000" pitchFamily="2" charset="0"/>
            </a:endParaRPr>
          </a:p>
        </p:txBody>
      </p:sp>
      <p:sp>
        <p:nvSpPr>
          <p:cNvPr id="16" name="Rectangular Callout 15"/>
          <p:cNvSpPr/>
          <p:nvPr/>
        </p:nvSpPr>
        <p:spPr>
          <a:xfrm>
            <a:off x="1356610" y="3195468"/>
            <a:ext cx="2938072" cy="1469036"/>
          </a:xfrm>
          <a:prstGeom prst="wedgeRectCallout">
            <a:avLst>
              <a:gd name="adj1" fmla="val 96004"/>
              <a:gd name="adj2" fmla="val 121684"/>
            </a:avLst>
          </a:prstGeom>
          <a:noFill/>
          <a:ln w="1905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পর্বত গ্রন্থি</a:t>
            </a:r>
            <a:endParaRPr lang="en-US" sz="4800" dirty="0">
              <a:solidFill>
                <a:schemeClr val="tx1"/>
              </a:solidFill>
              <a:latin typeface="NikoshBAN" panose="02000000000000000000" pitchFamily="2" charset="0"/>
              <a:cs typeface="NikoshBAN" panose="02000000000000000000" pitchFamily="2" charset="0"/>
            </a:endParaRPr>
          </a:p>
        </p:txBody>
      </p:sp>
      <p:sp>
        <p:nvSpPr>
          <p:cNvPr id="17" name="Oval Callout 16"/>
          <p:cNvSpPr/>
          <p:nvPr/>
        </p:nvSpPr>
        <p:spPr>
          <a:xfrm>
            <a:off x="8606225" y="1513003"/>
            <a:ext cx="3028013" cy="2128603"/>
          </a:xfrm>
          <a:prstGeom prst="wedgeEllipseCallout">
            <a:avLst>
              <a:gd name="adj1" fmla="val -88132"/>
              <a:gd name="adj2" fmla="val 73064"/>
            </a:avLst>
          </a:prstGeom>
          <a:no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পর্বতশ্রেণী</a:t>
            </a:r>
            <a:endParaRPr lang="en-US" sz="4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809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xit" presetSubtype="32" fill="hold" grpId="1" nodeType="clickEffect">
                                  <p:stCondLst>
                                    <p:cond delay="0"/>
                                  </p:stCondLst>
                                  <p:childTnLst>
                                    <p:anim calcmode="lin" valueType="num">
                                      <p:cBhvr>
                                        <p:cTn id="33" dur="500"/>
                                        <p:tgtEl>
                                          <p:spTgt spid="15"/>
                                        </p:tgtEl>
                                        <p:attrNameLst>
                                          <p:attrName>ppt_w</p:attrName>
                                        </p:attrNameLst>
                                      </p:cBhvr>
                                      <p:tavLst>
                                        <p:tav tm="0">
                                          <p:val>
                                            <p:strVal val="ppt_w"/>
                                          </p:val>
                                        </p:tav>
                                        <p:tav tm="100000">
                                          <p:val>
                                            <p:fltVal val="0"/>
                                          </p:val>
                                        </p:tav>
                                      </p:tavLst>
                                    </p:anim>
                                    <p:anim calcmode="lin" valueType="num">
                                      <p:cBhvr>
                                        <p:cTn id="34" dur="500"/>
                                        <p:tgtEl>
                                          <p:spTgt spid="15"/>
                                        </p:tgtEl>
                                        <p:attrNameLst>
                                          <p:attrName>ppt_h</p:attrName>
                                        </p:attrNameLst>
                                      </p:cBhvr>
                                      <p:tavLst>
                                        <p:tav tm="0">
                                          <p:val>
                                            <p:strVal val="ppt_h"/>
                                          </p:val>
                                        </p:tav>
                                        <p:tav tm="100000">
                                          <p:val>
                                            <p:fltVal val="0"/>
                                          </p:val>
                                        </p:tav>
                                      </p:tavLst>
                                    </p:anim>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grpId="1" nodeType="clickEffect">
                                  <p:stCondLst>
                                    <p:cond delay="0"/>
                                  </p:stCondLst>
                                  <p:childTnLst>
                                    <p:anim calcmode="lin" valueType="num">
                                      <p:cBhvr>
                                        <p:cTn id="44" dur="500"/>
                                        <p:tgtEl>
                                          <p:spTgt spid="7"/>
                                        </p:tgtEl>
                                        <p:attrNameLst>
                                          <p:attrName>ppt_w</p:attrName>
                                        </p:attrNameLst>
                                      </p:cBhvr>
                                      <p:tavLst>
                                        <p:tav tm="0">
                                          <p:val>
                                            <p:strVal val="ppt_w"/>
                                          </p:val>
                                        </p:tav>
                                        <p:tav tm="100000">
                                          <p:val>
                                            <p:fltVal val="0"/>
                                          </p:val>
                                        </p:tav>
                                      </p:tavLst>
                                    </p:anim>
                                    <p:anim calcmode="lin" valueType="num">
                                      <p:cBhvr>
                                        <p:cTn id="45" dur="500"/>
                                        <p:tgtEl>
                                          <p:spTgt spid="7"/>
                                        </p:tgtEl>
                                        <p:attrNameLst>
                                          <p:attrName>ppt_h</p:attrName>
                                        </p:attrNameLst>
                                      </p:cBhvr>
                                      <p:tavLst>
                                        <p:tav tm="0">
                                          <p:val>
                                            <p:strVal val="ppt_h"/>
                                          </p:val>
                                        </p:tav>
                                        <p:tav tm="100000">
                                          <p:val>
                                            <p:fltVal val="0"/>
                                          </p:val>
                                        </p:tav>
                                      </p:tavLst>
                                    </p:anim>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17"/>
                                        </p:tgtEl>
                                        <p:attrNameLst>
                                          <p:attrName>ppt_w</p:attrName>
                                        </p:attrNameLst>
                                      </p:cBhvr>
                                      <p:tavLst>
                                        <p:tav tm="0">
                                          <p:val>
                                            <p:strVal val="ppt_w"/>
                                          </p:val>
                                        </p:tav>
                                        <p:tav tm="100000">
                                          <p:val>
                                            <p:fltVal val="0"/>
                                          </p:val>
                                        </p:tav>
                                      </p:tavLst>
                                    </p:anim>
                                    <p:anim calcmode="lin" valueType="num">
                                      <p:cBhvr>
                                        <p:cTn id="57" dur="500"/>
                                        <p:tgtEl>
                                          <p:spTgt spid="17"/>
                                        </p:tgtEl>
                                        <p:attrNameLst>
                                          <p:attrName>ppt_h</p:attrName>
                                        </p:attrNameLst>
                                      </p:cBhvr>
                                      <p:tavLst>
                                        <p:tav tm="0">
                                          <p:val>
                                            <p:strVal val="ppt_h"/>
                                          </p:val>
                                        </p:tav>
                                        <p:tav tm="100000">
                                          <p:val>
                                            <p:fltVal val="0"/>
                                          </p:val>
                                        </p:tav>
                                      </p:tavLst>
                                    </p:anim>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inVertic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3" presetClass="exit" presetSubtype="32" fill="hold" grpId="1" nodeType="clickEffect">
                                  <p:stCondLst>
                                    <p:cond delay="0"/>
                                  </p:stCondLst>
                                  <p:childTnLst>
                                    <p:anim calcmode="lin" valueType="num">
                                      <p:cBhvr>
                                        <p:cTn id="68" dur="500"/>
                                        <p:tgtEl>
                                          <p:spTgt spid="13"/>
                                        </p:tgtEl>
                                        <p:attrNameLst>
                                          <p:attrName>ppt_w</p:attrName>
                                        </p:attrNameLst>
                                      </p:cBhvr>
                                      <p:tavLst>
                                        <p:tav tm="0">
                                          <p:val>
                                            <p:strVal val="ppt_w"/>
                                          </p:val>
                                        </p:tav>
                                        <p:tav tm="100000">
                                          <p:val>
                                            <p:fltVal val="0"/>
                                          </p:val>
                                        </p:tav>
                                      </p:tavLst>
                                    </p:anim>
                                    <p:anim calcmode="lin" valueType="num">
                                      <p:cBhvr>
                                        <p:cTn id="69" dur="500"/>
                                        <p:tgtEl>
                                          <p:spTgt spid="13"/>
                                        </p:tgtEl>
                                        <p:attrNameLst>
                                          <p:attrName>ppt_h</p:attrName>
                                        </p:attrNameLst>
                                      </p:cBhvr>
                                      <p:tavLst>
                                        <p:tav tm="0">
                                          <p:val>
                                            <p:strVal val="ppt_h"/>
                                          </p:val>
                                        </p:tav>
                                        <p:tav tm="100000">
                                          <p:val>
                                            <p:fltVal val="0"/>
                                          </p:val>
                                        </p:tav>
                                      </p:tavLst>
                                    </p:anim>
                                    <p:set>
                                      <p:cBhvr>
                                        <p:cTn id="70" dur="1" fill="hold">
                                          <p:stCondLst>
                                            <p:cond delay="499"/>
                                          </p:stCondLst>
                                        </p:cTn>
                                        <p:tgtEl>
                                          <p:spTgt spid="1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arn(inVertical)">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3" grpId="0" animBg="1"/>
      <p:bldP spid="13" grpId="1" animBg="1"/>
      <p:bldP spid="14" grpId="0"/>
      <p:bldP spid="15" grpId="0" animBg="1"/>
      <p:bldP spid="15" grpId="1" animBg="1"/>
      <p:bldP spid="16" grpId="0"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3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5156617" y="449705"/>
            <a:ext cx="2578307" cy="830997"/>
          </a:xfrm>
          <a:prstGeom prst="rect">
            <a:avLst/>
          </a:prstGeom>
          <a:noFill/>
          <a:ln w="57150">
            <a:solidFill>
              <a:schemeClr val="tx1"/>
            </a:solidFill>
          </a:ln>
          <a:effectLst>
            <a:outerShdw blurRad="50800" dist="38100" dir="5400000" algn="t" rotWithShape="0">
              <a:prstClr val="black">
                <a:alpha val="40000"/>
              </a:prstClr>
            </a:outerShdw>
          </a:effectLst>
        </p:spPr>
        <p:txBody>
          <a:bodyPr wrap="square" rtlCol="0">
            <a:spAutoFit/>
          </a:bodyPr>
          <a:lstStyle/>
          <a:p>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 কাজ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644578" y="2068643"/>
            <a:ext cx="4302176" cy="707886"/>
          </a:xfrm>
          <a:prstGeom prst="rect">
            <a:avLst/>
          </a:prstGeom>
          <a:noFill/>
          <a:effectLst>
            <a:outerShdw blurRad="50800" dist="38100" dir="5400000" algn="t" rotWithShape="0">
              <a:prstClr val="black">
                <a:alpha val="40000"/>
              </a:prstClr>
            </a:outerShdw>
          </a:effectLst>
        </p:spPr>
        <p:txBody>
          <a:bodyPr wrap="square" rtlCol="0">
            <a:spAutoFit/>
          </a:bodyPr>
          <a:lstStyle/>
          <a:p>
            <a:pPr marL="457200" indent="-457200">
              <a:buFont typeface="Wingdings" panose="05000000000000000000" pitchFamily="2" charset="2"/>
              <a:buChar char="q"/>
            </a:pPr>
            <a:r>
              <a:rPr lang="bn-BD" sz="32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পর্বত শৃঙ্গ কাকে বলে?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644578" y="2653418"/>
            <a:ext cx="4512039" cy="707886"/>
          </a:xfrm>
          <a:prstGeom prst="rect">
            <a:avLst/>
          </a:prstGeom>
          <a:noFill/>
          <a:effectLst>
            <a:outerShdw blurRad="50800" dist="38100" dir="5400000" algn="t" rotWithShape="0">
              <a:prstClr val="black">
                <a:alpha val="40000"/>
              </a:prstClr>
            </a:outerShdw>
          </a:effectLst>
        </p:spPr>
        <p:txBody>
          <a:bodyPr wrap="square" rtlCol="0">
            <a:spAutoFit/>
          </a:bodyPr>
          <a:lstStyle/>
          <a:p>
            <a:pPr marL="457200" indent="-457200">
              <a:buFont typeface="Wingdings" panose="05000000000000000000" pitchFamily="2" charset="2"/>
              <a:buChar char="q"/>
            </a:pPr>
            <a:r>
              <a:rPr lang="bn-BD" sz="32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পর্বত শ্রেণী কাকে বলে?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644578" y="3238193"/>
            <a:ext cx="4512040" cy="707886"/>
          </a:xfrm>
          <a:prstGeom prst="rect">
            <a:avLst/>
          </a:prstGeom>
          <a:noFill/>
          <a:effectLst>
            <a:outerShdw blurRad="50800" dist="38100" dir="5400000" algn="t" rotWithShape="0">
              <a:prstClr val="black">
                <a:alpha val="40000"/>
              </a:prstClr>
            </a:outerShdw>
          </a:effectLst>
        </p:spPr>
        <p:txBody>
          <a:bodyPr wrap="square" rtlCol="0">
            <a:spAutoFit/>
          </a:bodyPr>
          <a:lstStyle/>
          <a:p>
            <a:pPr marL="457200" indent="-457200">
              <a:buFont typeface="Wingdings" panose="05000000000000000000" pitchFamily="2" charset="2"/>
              <a:buChar char="q"/>
            </a:pPr>
            <a:r>
              <a:rPr lang="bn-BD" sz="32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পর্বত গ্রন্থি কাকে বলে? </a:t>
            </a:r>
            <a:endParaRPr lang="en-US" sz="4000" dirty="0">
              <a:latin typeface="NikoshBAN" panose="02000000000000000000" pitchFamily="2" charset="0"/>
              <a:cs typeface="NikoshBAN" panose="02000000000000000000" pitchFamily="2" charset="0"/>
            </a:endParaRPr>
          </a:p>
        </p:txBody>
      </p:sp>
      <p:grpSp>
        <p:nvGrpSpPr>
          <p:cNvPr id="14" name="Group 13"/>
          <p:cNvGrpSpPr/>
          <p:nvPr/>
        </p:nvGrpSpPr>
        <p:grpSpPr>
          <a:xfrm>
            <a:off x="6445770" y="1478682"/>
            <a:ext cx="5186596" cy="4317167"/>
            <a:chOff x="6160958" y="1708879"/>
            <a:chExt cx="5186596" cy="4317167"/>
          </a:xfrm>
        </p:grpSpPr>
        <p:sp>
          <p:nvSpPr>
            <p:cNvPr id="6" name="TextBox 5"/>
            <p:cNvSpPr txBox="1"/>
            <p:nvPr/>
          </p:nvSpPr>
          <p:spPr>
            <a:xfrm>
              <a:off x="6160958" y="1708879"/>
              <a:ext cx="5186596" cy="584775"/>
            </a:xfrm>
            <a:prstGeom prst="rect">
              <a:avLst/>
            </a:prstGeom>
            <a:solidFill>
              <a:schemeClr val="accent6">
                <a:lumMod val="40000"/>
                <a:lumOff val="60000"/>
              </a:schemeClr>
            </a:solidFill>
            <a:ln w="6350">
              <a:solidFill>
                <a:schemeClr val="tx1"/>
              </a:solidFill>
            </a:ln>
          </p:spPr>
          <p:txBody>
            <a:bodyPr wrap="square" rtlCol="0">
              <a:spAutoFit/>
            </a:bodyPr>
            <a:lstStyle/>
            <a:p>
              <a:pPr algn="ct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গুলো আমরা দেখে নেই।</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6160958" y="2293654"/>
              <a:ext cx="5186596" cy="3732392"/>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পর্বতের সবথেকে উপরের দিকে সূচালো, সরু অংশকে পর্বতের চূড়া বা পর্বত শৃঙ্গ বলে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13" name="Group 12"/>
          <p:cNvGrpSpPr/>
          <p:nvPr/>
        </p:nvGrpSpPr>
        <p:grpSpPr>
          <a:xfrm>
            <a:off x="6445770" y="1478682"/>
            <a:ext cx="5186596" cy="4317167"/>
            <a:chOff x="6160958" y="1708879"/>
            <a:chExt cx="5186596" cy="4317167"/>
          </a:xfrm>
        </p:grpSpPr>
        <p:sp>
          <p:nvSpPr>
            <p:cNvPr id="9" name="TextBox 8"/>
            <p:cNvSpPr txBox="1"/>
            <p:nvPr/>
          </p:nvSpPr>
          <p:spPr>
            <a:xfrm>
              <a:off x="6160958" y="1708879"/>
              <a:ext cx="5186596" cy="584775"/>
            </a:xfrm>
            <a:prstGeom prst="rect">
              <a:avLst/>
            </a:prstGeom>
            <a:solidFill>
              <a:schemeClr val="accent6">
                <a:lumMod val="40000"/>
                <a:lumOff val="60000"/>
              </a:schemeClr>
            </a:solidFill>
            <a:ln w="6350">
              <a:solidFill>
                <a:schemeClr val="tx1"/>
              </a:solidFill>
            </a:ln>
          </p:spPr>
          <p:txBody>
            <a:bodyPr wrap="square" rtlCol="0">
              <a:spAutoFit/>
            </a:bodyPr>
            <a:lstStyle/>
            <a:p>
              <a:pPr algn="ct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গুলো আমরা দেখে নেই।</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ectangle 9"/>
            <p:cNvSpPr/>
            <p:nvPr/>
          </p:nvSpPr>
          <p:spPr>
            <a:xfrm>
              <a:off x="6160958" y="2293654"/>
              <a:ext cx="5186596" cy="3732392"/>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600" dirty="0">
                  <a:latin typeface="NikoshBAN" panose="02000000000000000000" pitchFamily="2" charset="0"/>
                  <a:cs typeface="NikoshBAN" panose="02000000000000000000" pitchFamily="2" charset="0"/>
                </a:rPr>
                <a:t>অনেক পর্বতশৃঙ্গ একটি বিরাট উপত্যকা জুড়ে অবস্থান করলে তাকে পর্বতশ্রেণী বলে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8" name="Group 7"/>
          <p:cNvGrpSpPr/>
          <p:nvPr/>
        </p:nvGrpSpPr>
        <p:grpSpPr>
          <a:xfrm>
            <a:off x="6445770" y="1492833"/>
            <a:ext cx="5186596" cy="4317167"/>
            <a:chOff x="6160961" y="1708879"/>
            <a:chExt cx="5186596" cy="4317167"/>
          </a:xfrm>
        </p:grpSpPr>
        <p:sp>
          <p:nvSpPr>
            <p:cNvPr id="11" name="TextBox 10"/>
            <p:cNvSpPr txBox="1"/>
            <p:nvPr/>
          </p:nvSpPr>
          <p:spPr>
            <a:xfrm>
              <a:off x="6160961" y="1708879"/>
              <a:ext cx="5186596" cy="584775"/>
            </a:xfrm>
            <a:prstGeom prst="rect">
              <a:avLst/>
            </a:prstGeom>
            <a:solidFill>
              <a:schemeClr val="accent6">
                <a:lumMod val="40000"/>
                <a:lumOff val="60000"/>
              </a:schemeClr>
            </a:solidFill>
            <a:ln w="6350">
              <a:solidFill>
                <a:schemeClr val="tx1"/>
              </a:solidFill>
            </a:ln>
          </p:spPr>
          <p:txBody>
            <a:bodyPr wrap="square" rtlCol="0">
              <a:spAutoFit/>
            </a:bodyPr>
            <a:lstStyle/>
            <a:p>
              <a:pPr algn="ctr"/>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গুলো আমরা দেখে নেই।</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6160961" y="2293654"/>
              <a:ext cx="5186596" cy="3732392"/>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600" dirty="0">
                  <a:latin typeface="NikoshBAN" panose="02000000000000000000" pitchFamily="2" charset="0"/>
                  <a:cs typeface="NikoshBAN" panose="02000000000000000000" pitchFamily="2" charset="0"/>
                </a:rPr>
                <a:t>অনেক পর্বতশ্রেণী বিভিন্ন দিক থেকে এসে এক জায়গায় মিশে তাঁকে বলা হয় পর্বত গ্রন্থি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01953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3"/>
                                        </p:tgtEl>
                                        <p:attrNameLst>
                                          <p:attrName>ppt_w</p:attrName>
                                        </p:attrNameLst>
                                      </p:cBhvr>
                                      <p:tavLst>
                                        <p:tav tm="0">
                                          <p:val>
                                            <p:strVal val="ppt_w"/>
                                          </p:val>
                                        </p:tav>
                                        <p:tav tm="100000">
                                          <p:val>
                                            <p:fltVal val="0"/>
                                          </p:val>
                                        </p:tav>
                                      </p:tavLst>
                                    </p:anim>
                                    <p:anim calcmode="lin" valueType="num">
                                      <p:cBhvr>
                                        <p:cTn id="22" dur="500"/>
                                        <p:tgtEl>
                                          <p:spTgt spid="3"/>
                                        </p:tgtEl>
                                        <p:attrNameLst>
                                          <p:attrName>ppt_h</p:attrName>
                                        </p:attrNameLst>
                                      </p:cBhvr>
                                      <p:tavLst>
                                        <p:tav tm="0">
                                          <p:val>
                                            <p:strVal val="ppt_h"/>
                                          </p:val>
                                        </p:tav>
                                        <p:tav tm="100000">
                                          <p:val>
                                            <p:fltVal val="0"/>
                                          </p:val>
                                        </p:tav>
                                      </p:tavLst>
                                    </p:anim>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53" presetClass="exit" presetSubtype="32" fill="hold" nodeType="withEffect">
                                  <p:stCondLst>
                                    <p:cond delay="0"/>
                                  </p:stCondLst>
                                  <p:childTnLst>
                                    <p:anim calcmode="lin" valueType="num">
                                      <p:cBhvr>
                                        <p:cTn id="26" dur="500"/>
                                        <p:tgtEl>
                                          <p:spTgt spid="14"/>
                                        </p:tgtEl>
                                        <p:attrNameLst>
                                          <p:attrName>ppt_w</p:attrName>
                                        </p:attrNameLst>
                                      </p:cBhvr>
                                      <p:tavLst>
                                        <p:tav tm="0">
                                          <p:val>
                                            <p:strVal val="ppt_w"/>
                                          </p:val>
                                        </p:tav>
                                        <p:tav tm="100000">
                                          <p:val>
                                            <p:fltVal val="0"/>
                                          </p:val>
                                        </p:tav>
                                      </p:tavLst>
                                    </p:anim>
                                    <p:anim calcmode="lin" valueType="num">
                                      <p:cBhvr>
                                        <p:cTn id="27" dur="500"/>
                                        <p:tgtEl>
                                          <p:spTgt spid="14"/>
                                        </p:tgtEl>
                                        <p:attrNameLst>
                                          <p:attrName>ppt_h</p:attrName>
                                        </p:attrNameLst>
                                      </p:cBhvr>
                                      <p:tavLst>
                                        <p:tav tm="0">
                                          <p:val>
                                            <p:strVal val="ppt_h"/>
                                          </p:val>
                                        </p:tav>
                                        <p:tav tm="100000">
                                          <p:val>
                                            <p:fltVal val="0"/>
                                          </p:val>
                                        </p:tav>
                                      </p:tavLst>
                                    </p:anim>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1" nodeType="clickEffect">
                                  <p:stCondLst>
                                    <p:cond delay="0"/>
                                  </p:stCondLst>
                                  <p:childTnLst>
                                    <p:anim calcmode="lin" valueType="num">
                                      <p:cBhvr>
                                        <p:cTn id="43" dur="500"/>
                                        <p:tgtEl>
                                          <p:spTgt spid="4"/>
                                        </p:tgtEl>
                                        <p:attrNameLst>
                                          <p:attrName>ppt_w</p:attrName>
                                        </p:attrNameLst>
                                      </p:cBhvr>
                                      <p:tavLst>
                                        <p:tav tm="0">
                                          <p:val>
                                            <p:strVal val="ppt_w"/>
                                          </p:val>
                                        </p:tav>
                                        <p:tav tm="100000">
                                          <p:val>
                                            <p:fltVal val="0"/>
                                          </p:val>
                                        </p:tav>
                                      </p:tavLst>
                                    </p:anim>
                                    <p:anim calcmode="lin" valueType="num">
                                      <p:cBhvr>
                                        <p:cTn id="44" dur="500"/>
                                        <p:tgtEl>
                                          <p:spTgt spid="4"/>
                                        </p:tgtEl>
                                        <p:attrNameLst>
                                          <p:attrName>ppt_h</p:attrName>
                                        </p:attrNameLst>
                                      </p:cBhvr>
                                      <p:tavLst>
                                        <p:tav tm="0">
                                          <p:val>
                                            <p:strVal val="ppt_h"/>
                                          </p:val>
                                        </p:tav>
                                        <p:tav tm="100000">
                                          <p:val>
                                            <p:fltVal val="0"/>
                                          </p:val>
                                        </p:tav>
                                      </p:tavLst>
                                    </p:anim>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53" presetClass="exit" presetSubtype="32" fill="hold" nodeType="withEffect">
                                  <p:stCondLst>
                                    <p:cond delay="0"/>
                                  </p:stCondLst>
                                  <p:childTnLst>
                                    <p:anim calcmode="lin" valueType="num">
                                      <p:cBhvr>
                                        <p:cTn id="48" dur="500"/>
                                        <p:tgtEl>
                                          <p:spTgt spid="13"/>
                                        </p:tgtEl>
                                        <p:attrNameLst>
                                          <p:attrName>ppt_w</p:attrName>
                                        </p:attrNameLst>
                                      </p:cBhvr>
                                      <p:tavLst>
                                        <p:tav tm="0">
                                          <p:val>
                                            <p:strVal val="ppt_w"/>
                                          </p:val>
                                        </p:tav>
                                        <p:tav tm="100000">
                                          <p:val>
                                            <p:fltVal val="0"/>
                                          </p:val>
                                        </p:tav>
                                      </p:tavLst>
                                    </p:anim>
                                    <p:anim calcmode="lin" valueType="num">
                                      <p:cBhvr>
                                        <p:cTn id="49" dur="500"/>
                                        <p:tgtEl>
                                          <p:spTgt spid="13"/>
                                        </p:tgtEl>
                                        <p:attrNameLst>
                                          <p:attrName>ppt_h</p:attrName>
                                        </p:attrNameLst>
                                      </p:cBhvr>
                                      <p:tavLst>
                                        <p:tav tm="0">
                                          <p:val>
                                            <p:strVal val="ppt_h"/>
                                          </p:val>
                                        </p:tav>
                                        <p:tav tm="100000">
                                          <p:val>
                                            <p:fltVal val="0"/>
                                          </p:val>
                                        </p:tav>
                                      </p:tavLst>
                                    </p:anim>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arn(inVertical)">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4" grpId="0"/>
      <p:bldP spid="4" grpId="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8000" r="-3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51" y="386467"/>
            <a:ext cx="4444580" cy="2410866"/>
          </a:xfrm>
          <a:prstGeom prst="rect">
            <a:avLst/>
          </a:prstGeom>
          <a:ln w="127000" cap="rnd">
            <a:solidFill>
              <a:srgbClr val="FFFFFF"/>
            </a:solidFill>
          </a:ln>
          <a:effectLst>
            <a:outerShdw blurRad="50800" dist="38100" dir="5400000" algn="t"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5751" y="3418108"/>
            <a:ext cx="4444580" cy="2410866"/>
          </a:xfrm>
          <a:prstGeom prst="rect">
            <a:avLst/>
          </a:prstGeom>
          <a:ln w="127000" cap="rnd">
            <a:solidFill>
              <a:srgbClr val="FFFFFF"/>
            </a:solidFill>
          </a:ln>
          <a:effectLst>
            <a:outerShdw blurRad="50800" dist="38100" dir="5400000" algn="t"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488367" y="2891697"/>
            <a:ext cx="2143593"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আগ্নেয় পর্বত</a:t>
            </a:r>
            <a:endParaRPr lang="en-US" sz="3600" b="1" dirty="0">
              <a:latin typeface="NikoshBAN" panose="02000000000000000000" pitchFamily="2" charset="0"/>
              <a:cs typeface="NikoshBAN" panose="02000000000000000000" pitchFamily="2" charset="0"/>
            </a:endParaRPr>
          </a:p>
        </p:txBody>
      </p:sp>
      <p:sp>
        <p:nvSpPr>
          <p:cNvPr id="7" name="TextBox 6"/>
          <p:cNvSpPr txBox="1"/>
          <p:nvPr/>
        </p:nvSpPr>
        <p:spPr>
          <a:xfrm>
            <a:off x="7120328" y="2906687"/>
            <a:ext cx="2938072"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কিলিমাঞ্জারো পর্বত</a:t>
            </a:r>
            <a:endParaRPr lang="en-US" sz="3600" b="1" dirty="0">
              <a:latin typeface="NikoshBAN" panose="02000000000000000000" pitchFamily="2" charset="0"/>
              <a:cs typeface="NikoshBAN" panose="02000000000000000000" pitchFamily="2" charset="0"/>
            </a:endParaRPr>
          </a:p>
        </p:txBody>
      </p:sp>
      <p:sp>
        <p:nvSpPr>
          <p:cNvPr id="11" name="TextBox 10"/>
          <p:cNvSpPr txBox="1"/>
          <p:nvPr/>
        </p:nvSpPr>
        <p:spPr>
          <a:xfrm>
            <a:off x="2701353" y="5771558"/>
            <a:ext cx="1648918"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পাহাড়</a:t>
            </a:r>
            <a:endParaRPr lang="en-US" sz="3600" b="1" dirty="0">
              <a:latin typeface="NikoshBAN" panose="02000000000000000000" pitchFamily="2" charset="0"/>
              <a:cs typeface="NikoshBAN" panose="02000000000000000000" pitchFamily="2" charset="0"/>
            </a:endParaRPr>
          </a:p>
        </p:txBody>
      </p:sp>
      <p:sp>
        <p:nvSpPr>
          <p:cNvPr id="13" name="TextBox 12"/>
          <p:cNvSpPr txBox="1"/>
          <p:nvPr/>
        </p:nvSpPr>
        <p:spPr>
          <a:xfrm>
            <a:off x="8118422" y="5798993"/>
            <a:ext cx="1648918"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রকি পর্বত</a:t>
            </a:r>
            <a:endParaRPr lang="en-US" sz="36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275" y="425695"/>
            <a:ext cx="4453323" cy="2410866"/>
          </a:xfrm>
          <a:prstGeom prst="rect">
            <a:avLst/>
          </a:prstGeom>
          <a:ln w="127000" cap="rnd">
            <a:solidFill>
              <a:srgbClr val="FFFFFF"/>
            </a:solidFill>
          </a:ln>
          <a:effectLst>
            <a:outerShdw blurRad="50800" dist="38100" dir="5400000" algn="t"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9276" y="3463078"/>
            <a:ext cx="4453323" cy="2379006"/>
          </a:xfrm>
          <a:prstGeom prst="rect">
            <a:avLst/>
          </a:prstGeom>
          <a:ln w="127000" cap="rnd">
            <a:solidFill>
              <a:srgbClr val="FFFFFF"/>
            </a:solidFill>
          </a:ln>
          <a:effectLst>
            <a:outerShdw blurRad="50800" dist="38100" dir="5400000" algn="t"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15" name="TextBox 14"/>
          <p:cNvSpPr txBox="1"/>
          <p:nvPr/>
        </p:nvSpPr>
        <p:spPr>
          <a:xfrm>
            <a:off x="2458907" y="2791084"/>
            <a:ext cx="7496535" cy="769441"/>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400" b="1" dirty="0" smtClean="0">
                <a:latin typeface="NikoshBAN" panose="02000000000000000000" pitchFamily="2" charset="0"/>
                <a:cs typeface="NikoshBAN" panose="02000000000000000000" pitchFamily="2" charset="0"/>
              </a:rPr>
              <a:t>তোমরা কি ছবি গুলোর নাম বলতে পারবে? </a:t>
            </a:r>
            <a:endParaRPr lang="en-US" sz="4400" b="1" dirty="0">
              <a:latin typeface="NikoshBAN" panose="02000000000000000000" pitchFamily="2" charset="0"/>
              <a:cs typeface="NikoshBAN" panose="02000000000000000000" pitchFamily="2" charset="0"/>
            </a:endParaRPr>
          </a:p>
        </p:txBody>
      </p:sp>
      <p:sp>
        <p:nvSpPr>
          <p:cNvPr id="12" name="TextBox 11"/>
          <p:cNvSpPr txBox="1"/>
          <p:nvPr/>
        </p:nvSpPr>
        <p:spPr>
          <a:xfrm>
            <a:off x="3016929" y="2735222"/>
            <a:ext cx="5194297" cy="769441"/>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400" b="1" dirty="0" smtClean="0">
                <a:latin typeface="NikoshBAN" panose="02000000000000000000" pitchFamily="2" charset="0"/>
                <a:cs typeface="NikoshBAN" panose="02000000000000000000" pitchFamily="2" charset="0"/>
              </a:rPr>
              <a:t> এগুলো কোন ধরনের পর্বত? </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13479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15"/>
                                        </p:tgtEl>
                                        <p:attrNameLst>
                                          <p:attrName>ppt_w</p:attrName>
                                        </p:attrNameLst>
                                      </p:cBhvr>
                                      <p:tavLst>
                                        <p:tav tm="0">
                                          <p:val>
                                            <p:strVal val="ppt_w"/>
                                          </p:val>
                                        </p:tav>
                                        <p:tav tm="100000">
                                          <p:val>
                                            <p:fltVal val="0"/>
                                          </p:val>
                                        </p:tav>
                                      </p:tavLst>
                                    </p:anim>
                                    <p:anim calcmode="lin" valueType="num">
                                      <p:cBhvr>
                                        <p:cTn id="36" dur="500"/>
                                        <p:tgtEl>
                                          <p:spTgt spid="15"/>
                                        </p:tgtEl>
                                        <p:attrNameLst>
                                          <p:attrName>ppt_h</p:attrName>
                                        </p:attrNameLst>
                                      </p:cBhvr>
                                      <p:tavLst>
                                        <p:tav tm="0">
                                          <p:val>
                                            <p:strVal val="ppt_h"/>
                                          </p:val>
                                        </p:tav>
                                        <p:tav tm="100000">
                                          <p:val>
                                            <p:fltVal val="0"/>
                                          </p:val>
                                        </p:tav>
                                      </p:tavLst>
                                    </p:anim>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2"/>
                                        </p:tgtEl>
                                        <p:attrNameLst>
                                          <p:attrName>ppt_w</p:attrName>
                                        </p:attrNameLst>
                                      </p:cBhvr>
                                      <p:tavLst>
                                        <p:tav tm="0">
                                          <p:val>
                                            <p:strVal val="ppt_w"/>
                                          </p:val>
                                        </p:tav>
                                        <p:tav tm="100000">
                                          <p:val>
                                            <p:fltVal val="0"/>
                                          </p:val>
                                        </p:tav>
                                      </p:tavLst>
                                    </p:anim>
                                    <p:anim calcmode="lin" valueType="num">
                                      <p:cBhvr>
                                        <p:cTn id="48" dur="500"/>
                                        <p:tgtEl>
                                          <p:spTgt spid="12"/>
                                        </p:tgtEl>
                                        <p:attrNameLst>
                                          <p:attrName>ppt_h</p:attrName>
                                        </p:attrNameLst>
                                      </p:cBhvr>
                                      <p:tavLst>
                                        <p:tav tm="0">
                                          <p:val>
                                            <p:strVal val="ppt_h"/>
                                          </p:val>
                                        </p:tav>
                                        <p:tav tm="100000">
                                          <p:val>
                                            <p:fltVal val="0"/>
                                          </p:val>
                                        </p:tav>
                                      </p:tavLst>
                                    </p:anim>
                                    <p:set>
                                      <p:cBhvr>
                                        <p:cTn id="49" dur="1" fill="hold">
                                          <p:stCondLst>
                                            <p:cond delay="499"/>
                                          </p:stCondLst>
                                        </p:cTn>
                                        <p:tgtEl>
                                          <p:spTgt spid="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500"/>
                                        <p:tgtEl>
                                          <p:spTgt spid="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3" grpId="0"/>
      <p:bldP spid="15" grpId="0"/>
      <p:bldP spid="15" grpId="1"/>
      <p:bldP spid="12" grpId="0"/>
      <p:bldP spid="1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631</Words>
  <Application>Microsoft Office PowerPoint</Application>
  <PresentationFormat>Widescreen</PresentationFormat>
  <Paragraphs>118</Paragraphs>
  <Slides>20</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BISWAS</dc:creator>
  <cp:lastModifiedBy>JOY BISWAS</cp:lastModifiedBy>
  <cp:revision>205</cp:revision>
  <dcterms:created xsi:type="dcterms:W3CDTF">2020-11-18T10:20:10Z</dcterms:created>
  <dcterms:modified xsi:type="dcterms:W3CDTF">2021-01-07T06:38:49Z</dcterms:modified>
</cp:coreProperties>
</file>