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57" r:id="rId3"/>
    <p:sldId id="258" r:id="rId4"/>
    <p:sldId id="259" r:id="rId5"/>
    <p:sldId id="260" r:id="rId6"/>
    <p:sldId id="282" r:id="rId7"/>
    <p:sldId id="262" r:id="rId8"/>
    <p:sldId id="264" r:id="rId9"/>
    <p:sldId id="272" r:id="rId10"/>
    <p:sldId id="265" r:id="rId11"/>
    <p:sldId id="273" r:id="rId12"/>
    <p:sldId id="274" r:id="rId13"/>
    <p:sldId id="266" r:id="rId14"/>
    <p:sldId id="271" r:id="rId15"/>
    <p:sldId id="268" r:id="rId16"/>
    <p:sldId id="269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29" autoAdjust="0"/>
    <p:restoredTop sz="94660"/>
  </p:normalViewPr>
  <p:slideViewPr>
    <p:cSldViewPr>
      <p:cViewPr varScale="1">
        <p:scale>
          <a:sx n="69" d="100"/>
          <a:sy n="69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3DC78-5A92-4425-BFFF-11F8EAC9A60D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E9F70-E6B1-4C3D-98CB-6E616806A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E9F70-E6B1-4C3D-98CB-6E616806A1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12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9.jpeg"/><Relationship Id="rId5" Type="http://schemas.openxmlformats.org/officeDocument/2006/relationships/image" Target="../media/image10.jpeg"/><Relationship Id="rId10" Type="http://schemas.openxmlformats.org/officeDocument/2006/relationships/image" Target="../media/image17.jpeg"/><Relationship Id="rId4" Type="http://schemas.openxmlformats.org/officeDocument/2006/relationships/image" Target="../media/image19.jpeg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"/>
            <a:ext cx="5638800" cy="1200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nservatory_of_flower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lpo_aqib+er+on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8839200" cy="4800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5715000"/>
            <a:ext cx="7467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কলম ব্যবহার করে খাতায়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0" y="-457200"/>
            <a:ext cx="7848600" cy="6742331"/>
            <a:chOff x="762000" y="-457200"/>
            <a:chExt cx="7848600" cy="6742331"/>
          </a:xfrm>
        </p:grpSpPr>
        <p:pic>
          <p:nvPicPr>
            <p:cNvPr id="2" name="Picture 1" descr="11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400" y="-457200"/>
              <a:ext cx="2639438" cy="2819400"/>
            </a:xfrm>
            <a:prstGeom prst="rect">
              <a:avLst/>
            </a:prstGeom>
          </p:spPr>
        </p:pic>
        <p:pic>
          <p:nvPicPr>
            <p:cNvPr id="3" name="Picture 2" descr="index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3400" y="2362200"/>
              <a:ext cx="4191000" cy="33763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2000" y="5638800"/>
              <a:ext cx="7848600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ঘড়ি দেখে স্কুলে যাও।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Primary School Scenary_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362200"/>
              <a:ext cx="3581400" cy="32956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243239175_5f77396e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4191000" cy="4800600"/>
          </a:xfrm>
          <a:prstGeom prst="rect">
            <a:avLst/>
          </a:prstGeom>
        </p:spPr>
      </p:pic>
      <p:pic>
        <p:nvPicPr>
          <p:cNvPr id="5" name="Picture 4" descr="4547-400x22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2400"/>
            <a:ext cx="43434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867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স্কুল দূরে হলে সাইকেল বা বাস ব্যাবহার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8763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পড়ার টেবিলে রাতে বাতি জ্বালিয়ে বই পড়।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763485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4953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71600" y="5943600"/>
            <a:ext cx="6858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জ্বর হলে থার্মোমিটার দিয়ে তাপমাত্রা মাপ।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xic-syrup-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8686800" cy="495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28800" y="5943600"/>
            <a:ext cx="51054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চিকিৎসার জন্য ঔষধ সেবন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06_Radio_Mofajjal_Transistor_Md+Pramanik_120217_0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1"/>
            <a:ext cx="8915400" cy="5562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28800" y="6172200"/>
            <a:ext cx="5486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রেডিওতে খবর শোন।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4000" cy="6762929"/>
            <a:chOff x="0" y="0"/>
            <a:chExt cx="9144000" cy="6762929"/>
          </a:xfrm>
        </p:grpSpPr>
        <p:pic>
          <p:nvPicPr>
            <p:cNvPr id="2" name="Picture 1" descr="48af1a2e0d22cd9fcaec4e487b915ae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81199" cy="19050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3" name="Picture 2" descr="11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0"/>
              <a:ext cx="2209800" cy="17526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4" name="Picture 3" descr="06_Radio_Mofajjal_Transistor_Md+Pramanik_120217_002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0" y="0"/>
              <a:ext cx="2362200" cy="1752599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5" name="Picture 4" descr="11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0800" y="0"/>
              <a:ext cx="2743200" cy="17526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6" name="Picture 5" descr="1476348590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" y="1752600"/>
              <a:ext cx="1981200" cy="17988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7" name="Picture 6" descr="imag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7033" y="1752600"/>
              <a:ext cx="2667500" cy="17526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8" name="Picture 7" descr="4547-400x225.jpe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2000" y="1752600"/>
              <a:ext cx="1981200" cy="17526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9" name="Picture 8" descr="13243239175_5f77396e27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53200" y="1828800"/>
              <a:ext cx="2590800" cy="15240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0" name="Picture 9" descr="toxic-syrup-bg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" y="3505200"/>
              <a:ext cx="2666999" cy="1614236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2" name="Picture 11" descr="golpo_aqib+er+onko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67000" y="3505200"/>
              <a:ext cx="3188138" cy="16002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13" name="Picture 12" descr="full_2078345798_1445337326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67400" y="3352800"/>
              <a:ext cx="3276600" cy="18288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914400" y="5562600"/>
              <a:ext cx="7620000" cy="120032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এসব কাজে নানা প্রযুক্তি তুমি শুধু ব্যবহার করছ তা না </a:t>
              </a:r>
            </a:p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এই গুলো তোমার জীবনযাত্রাকে প্রভাবিত করছে।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6477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524000"/>
            <a:ext cx="5638800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অল্প কথায় উত্তর দাও।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ঘড়ি দেখে কোথায় যাও?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 স্কুলে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রাতে বাতি জ্বালিয়ে কী পড়?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উত্তরঃবই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জ্বর হলে কী দিয়ে তাপমাত্রা মাপ?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 থার্মোমিটার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রেডিওতে কী শোন?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উত্তরঃখবর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52400" y="-152400"/>
            <a:ext cx="8991600" cy="2667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orto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62200"/>
            <a:ext cx="89916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676400"/>
            <a:ext cx="7772400" cy="286232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নাজমুস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সাকিব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কনা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কলাপাড়া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সঃ প্রাঃবি।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কলাপাড়া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পটুয়াখালী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8382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শিক্ষক পরিচিতিঃ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00200" y="685800"/>
            <a:ext cx="5257800" cy="1828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8001000" cy="3970318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8900000" scaled="1"/>
            <a:tileRect/>
          </a:gra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r>
              <a:rPr lang="en-US" sz="36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IN" sz="36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৫ম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শিরোনামঃ আমাদের জীবনে প্রযুক্তি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পাঠ্যাংশঃ (প্রযুক্তির প্রভাব) প্রযুক্তি কিভাবে তোমার জীবনকে.........সব চেয়ে বড়  বিস্ময় হলো তথ্যপ্রযুক্তি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2514600" y="0"/>
            <a:ext cx="5410200" cy="228600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8229600" cy="1200329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১১.২.৩ প্রযুক্তি ব্যবহার করে সহপাঠী ও অন্যান্যদের সাথে তথ্য বিনিময়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00200" y="533400"/>
            <a:ext cx="7010400" cy="16764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আবেগ সৃষ্টিঃ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362200"/>
            <a:ext cx="64008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গানঃ মেঘের কোলে রোদ হেসেছে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6553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133600"/>
            <a:ext cx="58674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আমাদের জীবনে প্রযুক্তি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af1a2e0d22cd9fcaec4e487b915a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7162800" cy="42260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00200" y="3962400"/>
            <a:ext cx="4648200" cy="1015663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শৌচাগার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410200"/>
            <a:ext cx="6705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সকালে ঘুম থেকে উঠে শৌচাগার ব্যবহার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28600"/>
            <a:ext cx="64770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_2078345798_14453373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228600"/>
            <a:ext cx="8884920" cy="563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0" y="1828800"/>
            <a:ext cx="56388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সাবান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8077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গোসলের সময় সাবান ব্যবহার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5105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19200" y="5791200"/>
            <a:ext cx="6553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রান্না করা খাবার খাও।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205</Words>
  <Application>Microsoft Office PowerPoint</Application>
  <PresentationFormat>On-screen Show (4:3)</PresentationFormat>
  <Paragraphs>45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ACW</dc:creator>
  <cp:lastModifiedBy>user</cp:lastModifiedBy>
  <cp:revision>75</cp:revision>
  <dcterms:created xsi:type="dcterms:W3CDTF">2006-08-16T00:00:00Z</dcterms:created>
  <dcterms:modified xsi:type="dcterms:W3CDTF">2021-01-08T16:10:50Z</dcterms:modified>
</cp:coreProperties>
</file>