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58" r:id="rId2"/>
    <p:sldId id="259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7" r:id="rId14"/>
    <p:sldId id="274" r:id="rId15"/>
    <p:sldId id="275" r:id="rId16"/>
    <p:sldId id="273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588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8F337-FC4A-47A6-9803-3A90EBD1E8FE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F382C-67F9-431F-91C2-856828761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04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F382C-67F9-431F-91C2-8568287610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82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DF47-8504-4B14-BB8D-E6E172C0C53E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9A2C-5FBB-4496-95F8-D832C4775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48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DF47-8504-4B14-BB8D-E6E172C0C53E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9A2C-5FBB-4496-95F8-D832C4775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00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DF47-8504-4B14-BB8D-E6E172C0C53E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9A2C-5FBB-4496-95F8-D832C4775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56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DF47-8504-4B14-BB8D-E6E172C0C53E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9A2C-5FBB-4496-95F8-D832C47753F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1503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DF47-8504-4B14-BB8D-E6E172C0C53E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9A2C-5FBB-4496-95F8-D832C4775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3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DF47-8504-4B14-BB8D-E6E172C0C53E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9A2C-5FBB-4496-95F8-D832C4775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9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DF47-8504-4B14-BB8D-E6E172C0C53E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9A2C-5FBB-4496-95F8-D832C4775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39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DF47-8504-4B14-BB8D-E6E172C0C53E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9A2C-5FBB-4496-95F8-D832C4775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53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DF47-8504-4B14-BB8D-E6E172C0C53E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9A2C-5FBB-4496-95F8-D832C4775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79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DF47-8504-4B14-BB8D-E6E172C0C53E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9A2C-5FBB-4496-95F8-D832C4775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46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DF47-8504-4B14-BB8D-E6E172C0C53E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9A2C-5FBB-4496-95F8-D832C4775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78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DF47-8504-4B14-BB8D-E6E172C0C53E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9A2C-5FBB-4496-95F8-D832C4775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07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DF47-8504-4B14-BB8D-E6E172C0C53E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9A2C-5FBB-4496-95F8-D832C4775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09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DF47-8504-4B14-BB8D-E6E172C0C53E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9A2C-5FBB-4496-95F8-D832C4775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26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DF47-8504-4B14-BB8D-E6E172C0C53E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9A2C-5FBB-4496-95F8-D832C4775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18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DF47-8504-4B14-BB8D-E6E172C0C53E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9A2C-5FBB-4496-95F8-D832C4775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92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DF47-8504-4B14-BB8D-E6E172C0C53E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9A2C-5FBB-4496-95F8-D832C4775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3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2B3DF47-8504-4B14-BB8D-E6E172C0C53E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D9A2C-5FBB-4496-95F8-D832C4775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078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19400"/>
            <a:ext cx="8686800" cy="3657600"/>
          </a:xfrm>
        </p:spPr>
      </p:pic>
      <p:sp>
        <p:nvSpPr>
          <p:cNvPr id="11" name="TextBox 10"/>
          <p:cNvSpPr txBox="1"/>
          <p:nvPr/>
        </p:nvSpPr>
        <p:spPr>
          <a:xfrm>
            <a:off x="838200" y="381000"/>
            <a:ext cx="7620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latin typeface="SutonnyMJ" pitchFamily="2" charset="0"/>
              </a:rPr>
              <a:t>¯^</a:t>
            </a:r>
            <a:r>
              <a:rPr lang="en-US" sz="19900" b="1" dirty="0" err="1" smtClean="0">
                <a:latin typeface="SutonnyMJ" pitchFamily="2" charset="0"/>
              </a:rPr>
              <a:t>vMZg</a:t>
            </a:r>
            <a:endParaRPr lang="en-US" sz="19900" b="1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91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" y="3200400"/>
            <a:ext cx="7893508" cy="323165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b="1" dirty="0" err="1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Kw¤úDUvi</a:t>
            </a:r>
            <a:r>
              <a:rPr lang="en-US" sz="2800" b="1" dirty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 ‡</a:t>
            </a:r>
            <a:r>
              <a:rPr lang="en-US" sz="2800" b="1" dirty="0" err="1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M‡g</a:t>
            </a:r>
            <a:r>
              <a:rPr lang="en-US" sz="2800" b="1" dirty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 Avmw³Uv 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ïiæ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nq</a:t>
            </a:r>
            <a:r>
              <a:rPr lang="en-US" sz="2800" b="1" dirty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 ‰</a:t>
            </a:r>
            <a:r>
              <a:rPr lang="en-US" sz="2800" b="1" dirty="0" err="1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kke</a:t>
            </a:r>
            <a:r>
              <a:rPr lang="en-US" sz="2800" b="1" dirty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 ‡_‡K </a:t>
            </a:r>
            <a:r>
              <a:rPr lang="en-US" sz="2800" b="1" dirty="0" err="1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Ges</a:t>
            </a:r>
            <a:r>
              <a:rPr lang="en-US" sz="2800" b="1" dirty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 ‡</a:t>
            </a:r>
            <a:r>
              <a:rPr lang="en-US" sz="2800" b="1" dirty="0" err="1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mUv</a:t>
            </a:r>
            <a:r>
              <a:rPr lang="en-US" sz="2800" b="1" dirty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 ‡</a:t>
            </a:r>
            <a:r>
              <a:rPr lang="en-US" sz="2800" b="1" dirty="0" err="1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ewkifvM</a:t>
            </a:r>
            <a:endParaRPr lang="en-US" sz="2800" b="1" dirty="0">
              <a:solidFill>
                <a:srgbClr val="FFC000"/>
              </a:solidFill>
              <a:latin typeface="SutonnyMJ" pitchFamily="2" charset="0"/>
              <a:cs typeface="NikoshBAN" pitchFamily="2" charset="0"/>
            </a:endParaRPr>
          </a:p>
          <a:p>
            <a:pPr algn="just"/>
            <a:r>
              <a:rPr lang="en-US" sz="2800" b="1" dirty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N‡U </a:t>
            </a:r>
            <a:r>
              <a:rPr lang="en-US" sz="2800" b="1" dirty="0" err="1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AwffveK</a:t>
            </a:r>
            <a:r>
              <a:rPr lang="en-US" sz="2800" b="1" dirty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‡`</a:t>
            </a:r>
            <a:r>
              <a:rPr lang="en-US" sz="2800" b="1" dirty="0" err="1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i</a:t>
            </a:r>
            <a:r>
              <a:rPr lang="en-US" sz="2800" b="1" dirty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AÁZvi</a:t>
            </a:r>
            <a:r>
              <a:rPr lang="en-US" sz="2800" b="1" dirty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Kvi‡Y</a:t>
            </a:r>
            <a:r>
              <a:rPr lang="en-US" sz="2800" b="1" dirty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| GB c«hyw³ </a:t>
            </a:r>
            <a:r>
              <a:rPr lang="en-US" sz="2800" b="1" dirty="0" err="1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m¤ú‡K</a:t>
            </a:r>
            <a:r>
              <a:rPr lang="en-US" sz="2800" b="1" dirty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© </a:t>
            </a:r>
            <a:r>
              <a:rPr lang="en-US" sz="2800" b="1" dirty="0" err="1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hv</a:t>
            </a:r>
            <a:r>
              <a:rPr lang="en-US" sz="2800" b="1" dirty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ejv</a:t>
            </a:r>
            <a:r>
              <a:rPr lang="en-US" sz="2800" b="1" dirty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n‡q‡Q</a:t>
            </a:r>
            <a:endParaRPr lang="en-US" sz="2800" b="1" dirty="0">
              <a:solidFill>
                <a:srgbClr val="FFC000"/>
              </a:solidFill>
              <a:latin typeface="SutonnyMJ" pitchFamily="2" charset="0"/>
              <a:cs typeface="NikoshBAN" pitchFamily="2" charset="0"/>
            </a:endParaRPr>
          </a:p>
          <a:p>
            <a:pPr algn="just"/>
            <a:r>
              <a:rPr lang="en-US" sz="2800" b="1" dirty="0" err="1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Zv‡Z</a:t>
            </a:r>
            <a:r>
              <a:rPr lang="en-US" sz="2800" b="1" dirty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A‡bK</a:t>
            </a:r>
            <a:r>
              <a:rPr lang="en-US" sz="2800" b="1" dirty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AwffveK</a:t>
            </a:r>
            <a:r>
              <a:rPr lang="en-US" sz="2800" b="1" dirty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g‡b</a:t>
            </a:r>
            <a:r>
              <a:rPr lang="en-US" sz="2800" b="1" dirty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K‡ib</a:t>
            </a:r>
            <a:r>
              <a:rPr lang="en-US" sz="2800" b="1" dirty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 ‡h, </a:t>
            </a:r>
            <a:r>
              <a:rPr lang="en-US" sz="2800" b="1" dirty="0" err="1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GUv</a:t>
            </a:r>
            <a:r>
              <a:rPr lang="en-US" sz="2800" b="1" dirty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w`‡q</a:t>
            </a:r>
            <a:r>
              <a:rPr lang="en-US" sz="2800" b="1" dirty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hv</a:t>
            </a:r>
            <a:r>
              <a:rPr lang="en-US" sz="2800" b="1" dirty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Kiv</a:t>
            </a:r>
            <a:r>
              <a:rPr lang="en-US" sz="2800" b="1" dirty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hvq</a:t>
            </a:r>
            <a:r>
              <a:rPr lang="en-US" sz="2800" b="1" dirty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ZvB</a:t>
            </a:r>
            <a:r>
              <a:rPr lang="en-US" sz="2800" b="1" dirty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2800" b="1" dirty="0" err="1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fvj</a:t>
            </a:r>
            <a:r>
              <a:rPr lang="en-US" sz="2800" b="1" dirty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| </a:t>
            </a:r>
            <a:r>
              <a:rPr lang="en-US" sz="2800" b="1" dirty="0" err="1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ZvB</a:t>
            </a:r>
            <a:r>
              <a:rPr lang="en-US" sz="2800" b="1" dirty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hLb</a:t>
            </a:r>
            <a:r>
              <a:rPr lang="en-US" sz="2800" b="1" dirty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Zviv</a:t>
            </a:r>
            <a:r>
              <a:rPr lang="en-US" sz="2800" b="1" dirty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 ‡`‡</a:t>
            </a:r>
            <a:r>
              <a:rPr lang="en-US" sz="2800" b="1" dirty="0" err="1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Lb</a:t>
            </a:r>
            <a:r>
              <a:rPr lang="en-US" sz="2800" b="1" dirty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Zv</a:t>
            </a:r>
            <a:r>
              <a:rPr lang="en-US" sz="2800" b="1" dirty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‡`</a:t>
            </a:r>
            <a:r>
              <a:rPr lang="en-US" sz="2800" b="1" dirty="0" err="1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i</a:t>
            </a:r>
            <a:r>
              <a:rPr lang="en-US" sz="2800" b="1" dirty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mšÍv‡biv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`</a:t>
            </a:r>
            <a:r>
              <a:rPr lang="en-US" sz="2800" b="1" dirty="0" err="1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xN</a:t>
            </a:r>
            <a:r>
              <a:rPr lang="en-US" sz="2800" b="1" dirty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© </a:t>
            </a:r>
            <a:r>
              <a:rPr lang="en-US" sz="2800" b="1" dirty="0" err="1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mgq</a:t>
            </a:r>
            <a:r>
              <a:rPr lang="en-US" sz="2800" b="1" dirty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Kw¤úDUv‡ii</a:t>
            </a:r>
            <a:r>
              <a:rPr lang="en-US" sz="2800" b="1" dirty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2800" b="1" dirty="0" err="1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mvg‡b</a:t>
            </a:r>
            <a:r>
              <a:rPr lang="en-US" sz="2800" b="1" dirty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e‡m</a:t>
            </a:r>
            <a:r>
              <a:rPr lang="en-US" sz="2800" b="1" dirty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Av‡Q</a:t>
            </a:r>
            <a:r>
              <a:rPr lang="en-US" sz="2800" b="1" dirty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Zviv</a:t>
            </a:r>
            <a:r>
              <a:rPr lang="en-US" sz="2800" b="1" dirty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eyS‡Z</a:t>
            </a:r>
            <a:r>
              <a:rPr lang="en-US" sz="2800" b="1" dirty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cv‡ib</a:t>
            </a:r>
            <a:r>
              <a:rPr lang="en-US" sz="2800" b="1" dirty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bv</a:t>
            </a:r>
            <a:r>
              <a:rPr lang="en-US" sz="2800" b="1" dirty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Zvi</a:t>
            </a:r>
            <a:r>
              <a:rPr lang="en-US" sz="2800" b="1" dirty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gv‡S</a:t>
            </a:r>
            <a:r>
              <a:rPr lang="en-US" sz="2800" b="1" dirty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mZK</a:t>
            </a:r>
            <a:r>
              <a:rPr lang="en-US" sz="2800" b="1" dirty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© </a:t>
            </a:r>
            <a:r>
              <a:rPr lang="en-US" sz="2800" b="1" dirty="0" err="1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nIqvi</a:t>
            </a:r>
            <a:r>
              <a:rPr lang="en-US" sz="2800" b="1" dirty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2800" b="1" dirty="0" err="1" smtClean="0">
                <a:solidFill>
                  <a:schemeClr val="accent3"/>
                </a:solidFill>
                <a:latin typeface="SutonnyMJ" pitchFamily="2" charset="0"/>
                <a:cs typeface="NikoshBAN" pitchFamily="2" charset="0"/>
              </a:rPr>
              <a:t>e</a:t>
            </a:r>
            <a:r>
              <a:rPr lang="en-US" sz="2800" dirty="0" err="1">
                <a:solidFill>
                  <a:schemeClr val="accent3"/>
                </a:solidFill>
                <a:latin typeface="SutonnyMJ" pitchFamily="2" charset="0"/>
              </a:rPr>
              <a:t>¨</a:t>
            </a:r>
            <a:r>
              <a:rPr lang="en-US" sz="2800" b="1" dirty="0" err="1" smtClean="0">
                <a:solidFill>
                  <a:schemeClr val="accent3"/>
                </a:solidFill>
                <a:latin typeface="SutonnyMJ" pitchFamily="2" charset="0"/>
                <a:cs typeface="NikoshBAN" pitchFamily="2" charset="0"/>
              </a:rPr>
              <a:t>vcvi</a:t>
            </a:r>
            <a:r>
              <a:rPr lang="en-US" sz="2800" b="1" dirty="0" smtClean="0">
                <a:solidFill>
                  <a:schemeClr val="accent3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SutonnyMJ" pitchFamily="2" charset="0"/>
                <a:cs typeface="NikoshBAN" pitchFamily="2" charset="0"/>
              </a:rPr>
              <a:t>i‡q‡Q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|</a:t>
            </a:r>
            <a:endParaRPr lang="en-US" sz="28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244549"/>
            <a:ext cx="8763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800" b="1" dirty="0" err="1" smtClean="0">
                <a:latin typeface="SutonnyMJ" pitchFamily="2" charset="0"/>
                <a:cs typeface="NikoshBAN" pitchFamily="2" charset="0"/>
              </a:rPr>
              <a:t>Kw¤úDUvi</a:t>
            </a:r>
            <a:r>
              <a:rPr lang="en-US" sz="8800" b="1" dirty="0" smtClean="0">
                <a:latin typeface="SutonnyMJ" pitchFamily="2" charset="0"/>
                <a:cs typeface="NikoshBAN" pitchFamily="2" charset="0"/>
              </a:rPr>
              <a:t> †</a:t>
            </a:r>
            <a:r>
              <a:rPr lang="en-US" sz="8800" b="1" dirty="0" err="1" smtClean="0">
                <a:latin typeface="SutonnyMJ" pitchFamily="2" charset="0"/>
                <a:cs typeface="NikoshBAN" pitchFamily="2" charset="0"/>
              </a:rPr>
              <a:t>M‡g</a:t>
            </a:r>
            <a:r>
              <a:rPr lang="en-US" sz="8800" b="1" dirty="0" smtClean="0">
                <a:latin typeface="SutonnyMJ" pitchFamily="2" charset="0"/>
                <a:cs typeface="NikoshBAN" pitchFamily="2" charset="0"/>
              </a:rPr>
              <a:t> Avmw³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3857625" y="1447800"/>
            <a:ext cx="1095375" cy="15758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3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" y="2209800"/>
            <a:ext cx="8229600" cy="458587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err="1">
                <a:latin typeface="SutonnyMJ" pitchFamily="2" charset="0"/>
                <a:cs typeface="NikoshBAN" pitchFamily="2" charset="0"/>
              </a:rPr>
              <a:t>B`vwbs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mvgvwRK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 ‡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hvMv‡hv‡Mi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K_v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ejv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n‡j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 ‡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mwU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gvbe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NikoshBAN" pitchFamily="2" charset="0"/>
              </a:rPr>
              <a:t>mf</a:t>
            </a:r>
            <a:r>
              <a:rPr lang="en-US" sz="3200" dirty="0" err="1" smtClean="0">
                <a:latin typeface="SutonnyMJ" pitchFamily="2" charset="0"/>
              </a:rPr>
              <a:t>¨</a:t>
            </a:r>
            <a:r>
              <a:rPr lang="en-US" sz="3200" dirty="0" err="1" smtClean="0">
                <a:latin typeface="SutonnyMJ" pitchFamily="2" charset="0"/>
                <a:cs typeface="NikoshBAN" pitchFamily="2" charset="0"/>
              </a:rPr>
              <a:t>Zvi</a:t>
            </a:r>
            <a:endParaRPr lang="en-US" sz="3200" dirty="0">
              <a:latin typeface="SutonnyMJ" pitchFamily="2" charset="0"/>
              <a:cs typeface="NikoshBAN" pitchFamily="2" charset="0"/>
            </a:endParaRPr>
          </a:p>
          <a:p>
            <a:r>
              <a:rPr lang="en-US" sz="3200" dirty="0">
                <a:latin typeface="SutonnyMJ" pitchFamily="2" charset="0"/>
                <a:cs typeface="NikoshBAN" pitchFamily="2" charset="0"/>
              </a:rPr>
              <a:t>‡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mB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NikoshBAN" pitchFamily="2" charset="0"/>
              </a:rPr>
              <a:t>wPišÍb</a:t>
            </a:r>
            <a:r>
              <a:rPr lang="en-US" sz="3200" dirty="0" smtClean="0">
                <a:latin typeface="SutonnyMJ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mvgvwRK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 ‡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hvMv‡hvMv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ev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mvgvwRK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 ‡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bUIqv‡K©i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K_v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>
                <a:latin typeface="SutonnyMJ" pitchFamily="2" charset="0"/>
                <a:cs typeface="NikoshBAN" pitchFamily="2" charset="0"/>
              </a:rPr>
              <a:t>bv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eywS‡q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B›Uvi‡bU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wbf©i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m¤ú~b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© 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wfbœ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 GK 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ai‡bi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 ‡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bUIqv‡K©i</a:t>
            </a:r>
            <a:endParaRPr lang="en-US" sz="3200" dirty="0">
              <a:latin typeface="SutonnyMJ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SutonnyMJ" pitchFamily="2" charset="0"/>
                <a:cs typeface="NikoshBAN" pitchFamily="2" charset="0"/>
              </a:rPr>
              <a:t>K_v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 ‡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evSv‡bv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|  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UyBUvi</a:t>
            </a:r>
            <a:r>
              <a:rPr lang="en-US" sz="3200" dirty="0" smtClean="0">
                <a:latin typeface="SutonnyMJ" pitchFamily="2" charset="0"/>
                <a:cs typeface="NikoshBAN" pitchFamily="2" charset="0"/>
              </a:rPr>
              <a:t>, 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¸</a:t>
            </a:r>
            <a:r>
              <a:rPr lang="en-US" sz="3200" dirty="0" err="1" smtClean="0">
                <a:latin typeface="SutonnyMJ" pitchFamily="2" charset="0"/>
                <a:cs typeface="NikoshBAN" pitchFamily="2" charset="0"/>
              </a:rPr>
              <a:t>Mjcøvm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B‡gv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SutonnyMJ" pitchFamily="2" charset="0"/>
                <a:cs typeface="NikoshBAN" pitchFamily="2" charset="0"/>
              </a:rPr>
              <a:t>fvBfvi</a:t>
            </a:r>
            <a:r>
              <a:rPr lang="en-US" sz="3200" dirty="0" smtClean="0">
                <a:latin typeface="SutonnyMJ" pitchFamily="2" charset="0"/>
                <a:cs typeface="NikoshBAN" pitchFamily="2" charset="0"/>
              </a:rPr>
              <a:t>,¯‹</a:t>
            </a:r>
            <a:r>
              <a:rPr lang="en-US" sz="3200" dirty="0" err="1" smtClean="0">
                <a:latin typeface="SutonnyMJ" pitchFamily="2" charset="0"/>
                <a:cs typeface="NikoshBAN" pitchFamily="2" charset="0"/>
              </a:rPr>
              <a:t>vBwc</a:t>
            </a:r>
            <a:endParaRPr lang="en-US" sz="3200" dirty="0" smtClean="0">
              <a:latin typeface="SutonnyMJ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NikoshBAN" pitchFamily="2" charset="0"/>
              </a:rPr>
              <a:t> BZ</a:t>
            </a:r>
            <a:r>
              <a:rPr lang="en-US" sz="3200" dirty="0">
                <a:latin typeface="SutonnyMJ" pitchFamily="2" charset="0"/>
              </a:rPr>
              <a:t>¨</a:t>
            </a:r>
            <a:r>
              <a:rPr lang="en-US" sz="3200" dirty="0" smtClean="0">
                <a:latin typeface="SutonnyMJ" pitchFamily="2" charset="0"/>
                <a:cs typeface="NikoshBAN" pitchFamily="2" charset="0"/>
              </a:rPr>
              <a:t>¨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vw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` 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mvgvwRK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 ‡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hvMv‡hv‡Mi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mvBU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Gi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NikoshBAN" pitchFamily="2" charset="0"/>
              </a:rPr>
              <a:t>gva</a:t>
            </a:r>
            <a:r>
              <a:rPr lang="en-US" sz="3200" dirty="0">
                <a:latin typeface="SutonnyMJ" pitchFamily="2" charset="0"/>
              </a:rPr>
              <a:t>¨</a:t>
            </a:r>
            <a:r>
              <a:rPr lang="en-US" sz="3200" dirty="0" smtClean="0">
                <a:latin typeface="SutonnyMJ" pitchFamily="2" charset="0"/>
                <a:cs typeface="NikoshBAN" pitchFamily="2" charset="0"/>
              </a:rPr>
              <a:t>‡g 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cwiwPZ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‡`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i</a:t>
            </a:r>
            <a:endParaRPr lang="en-US" sz="3200" dirty="0">
              <a:latin typeface="SutonnyMJ" pitchFamily="2" charset="0"/>
              <a:cs typeface="NikoshBAN" pitchFamily="2" charset="0"/>
            </a:endParaRPr>
          </a:p>
          <a:p>
            <a:r>
              <a:rPr lang="en-US" sz="3200" dirty="0">
                <a:latin typeface="SutonnyMJ" pitchFamily="2" charset="0"/>
                <a:cs typeface="NikoshBAN" pitchFamily="2" charset="0"/>
              </a:rPr>
              <a:t>mv‡_ ‡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hvMv‡hvM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Kiv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NikoshBAN" pitchFamily="2" charset="0"/>
              </a:rPr>
              <a:t>hvq|A‡b‡K</a:t>
            </a:r>
            <a:r>
              <a:rPr lang="en-US" sz="3200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G 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mvBU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¸‡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jv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Ggb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fv‡e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NikoshBAN" pitchFamily="2" charset="0"/>
              </a:rPr>
              <a:t>e</a:t>
            </a:r>
            <a:r>
              <a:rPr lang="en-US" sz="3200" dirty="0" err="1" smtClean="0">
                <a:latin typeface="SutonnyMJ" pitchFamily="2" charset="0"/>
              </a:rPr>
              <a:t>¨e</a:t>
            </a:r>
            <a:r>
              <a:rPr lang="en-US" sz="3200" dirty="0" err="1" smtClean="0">
                <a:latin typeface="SutonnyMJ" pitchFamily="2" charset="0"/>
                <a:cs typeface="NikoshBAN" pitchFamily="2" charset="0"/>
              </a:rPr>
              <a:t>nvi</a:t>
            </a:r>
            <a:r>
              <a:rPr lang="en-US" sz="3200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K‡ib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 ‡h 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wbR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¯^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Zv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NikoshBAN" pitchFamily="2" charset="0"/>
              </a:rPr>
              <a:t>nvwi‡q</a:t>
            </a:r>
            <a:r>
              <a:rPr lang="en-US" sz="3200" dirty="0" smtClean="0">
                <a:latin typeface="SutonnyMJ" pitchFamily="2" charset="0"/>
                <a:cs typeface="NikoshBAN" pitchFamily="2" charset="0"/>
              </a:rPr>
              <a:t> ‡</a:t>
            </a:r>
            <a:r>
              <a:rPr lang="en-US" sz="3200" dirty="0" err="1" smtClean="0">
                <a:latin typeface="SutonnyMJ" pitchFamily="2" charset="0"/>
                <a:cs typeface="NikoshBAN" pitchFamily="2" charset="0"/>
              </a:rPr>
              <a:t>d‡jb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Avevi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 ‡KD ‡KD 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Gi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NikoshBAN" pitchFamily="2" charset="0"/>
              </a:rPr>
              <a:t>gva</a:t>
            </a:r>
            <a:r>
              <a:rPr lang="en-US" sz="3200" dirty="0">
                <a:latin typeface="SutonnyMJ" pitchFamily="2" charset="0"/>
              </a:rPr>
              <a:t>¨</a:t>
            </a:r>
            <a:r>
              <a:rPr lang="en-US" sz="3200" dirty="0" smtClean="0">
                <a:latin typeface="SutonnyMJ" pitchFamily="2" charset="0"/>
                <a:cs typeface="NikoshBAN" pitchFamily="2" charset="0"/>
              </a:rPr>
              <a:t>‡g 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AwkøjZv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Qovq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| </a:t>
            </a:r>
            <a:r>
              <a:rPr lang="en-US" sz="3200" dirty="0" err="1" smtClean="0">
                <a:latin typeface="SutonnyMJ" pitchFamily="2" charset="0"/>
                <a:cs typeface="NikoshBAN" pitchFamily="2" charset="0"/>
              </a:rPr>
              <a:t>ZvB</a:t>
            </a:r>
            <a:r>
              <a:rPr lang="en-US" sz="3200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G 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c«wµqvUv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gv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`‡Ki 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gZB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KvR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K‡i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| </a:t>
            </a:r>
            <a:endParaRPr lang="en-US" sz="2800" dirty="0"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94057" y="206514"/>
            <a:ext cx="63558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smtClean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mvgvwRK</a:t>
            </a:r>
            <a:r>
              <a:rPr lang="en-US" sz="5400" b="1" dirty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†</a:t>
            </a:r>
            <a:r>
              <a:rPr lang="en-US" sz="5400" b="1" dirty="0" err="1" smtClean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bUIqv‡K</a:t>
            </a:r>
            <a:r>
              <a:rPr lang="en-US" sz="5400" b="1" dirty="0" smtClean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© Avmw³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114800" y="914400"/>
            <a:ext cx="9144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7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7825" y="2209800"/>
            <a:ext cx="8767144" cy="4093428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200" dirty="0" err="1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Kw¤úDUvi</a:t>
            </a:r>
            <a:r>
              <a:rPr lang="en-US" sz="3200" dirty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e</a:t>
            </a:r>
            <a:r>
              <a:rPr lang="en-US" sz="3200" dirty="0" err="1">
                <a:solidFill>
                  <a:srgbClr val="FFFF00"/>
                </a:solidFill>
                <a:latin typeface="SutonnyMJ" pitchFamily="2" charset="0"/>
              </a:rPr>
              <a:t>¨</a:t>
            </a:r>
            <a:r>
              <a:rPr lang="en-US" sz="320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env‡ii</a:t>
            </a:r>
            <a:r>
              <a:rPr lang="en-US" sz="320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mgq</a:t>
            </a:r>
            <a:r>
              <a:rPr lang="en-US" sz="3200" dirty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g‡b</a:t>
            </a:r>
            <a:r>
              <a:rPr lang="en-US" sz="3200" dirty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ivL‡Z</a:t>
            </a:r>
            <a:r>
              <a:rPr lang="en-US" sz="3200" dirty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n‡e</a:t>
            </a:r>
            <a:r>
              <a:rPr lang="en-US" sz="3200" dirty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GUv</a:t>
            </a:r>
            <a:r>
              <a:rPr lang="en-US" sz="3200" dirty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GKUv</a:t>
            </a:r>
            <a:r>
              <a:rPr lang="en-US" sz="3200" dirty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c«hyw³|</a:t>
            </a:r>
          </a:p>
          <a:p>
            <a:pPr>
              <a:buFont typeface="Arial" charset="0"/>
              <a:buChar char="•"/>
            </a:pPr>
            <a:r>
              <a:rPr lang="en-US" sz="3200" dirty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gvbwmK</a:t>
            </a:r>
            <a:r>
              <a:rPr lang="en-US" sz="3200" dirty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I </a:t>
            </a:r>
            <a:r>
              <a:rPr lang="en-US" sz="320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kvwiixK</a:t>
            </a:r>
            <a:r>
              <a:rPr lang="en-US" sz="320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e…</a:t>
            </a:r>
            <a:r>
              <a:rPr lang="en-US" sz="320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w`ai</a:t>
            </a:r>
            <a:r>
              <a:rPr lang="en-US" sz="320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Rb</a:t>
            </a:r>
            <a:r>
              <a:rPr lang="en-US" sz="3200" dirty="0">
                <a:solidFill>
                  <a:srgbClr val="FFFF00"/>
                </a:solidFill>
                <a:latin typeface="SutonnyMJ" pitchFamily="2" charset="0"/>
              </a:rPr>
              <a:t>¨</a:t>
            </a:r>
            <a:r>
              <a:rPr lang="en-US" sz="320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AvDU‡Wvi</a:t>
            </a:r>
            <a:r>
              <a:rPr lang="en-US" sz="3200" dirty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‡Mg ‡</a:t>
            </a:r>
            <a:r>
              <a:rPr lang="en-US" sz="3200" dirty="0" err="1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Lj‡Z</a:t>
            </a:r>
            <a:r>
              <a:rPr lang="en-US" sz="3200" dirty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n‡e</a:t>
            </a:r>
            <a:r>
              <a:rPr lang="en-US" sz="3200" dirty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|</a:t>
            </a:r>
          </a:p>
          <a:p>
            <a:pPr>
              <a:buFont typeface="Arial" charset="0"/>
              <a:buChar char="•"/>
            </a:pPr>
            <a:r>
              <a:rPr lang="en-US" sz="3200" dirty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mvgvwRK</a:t>
            </a:r>
            <a:r>
              <a:rPr lang="en-US" sz="3200" dirty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‡</a:t>
            </a:r>
            <a:r>
              <a:rPr lang="en-US" sz="3200" dirty="0" err="1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hvMv‡hv‡Mi</a:t>
            </a:r>
            <a:r>
              <a:rPr lang="en-US" sz="3200" dirty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mvBU</a:t>
            </a:r>
            <a:r>
              <a:rPr lang="en-US" sz="3200" dirty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e</a:t>
            </a:r>
            <a:r>
              <a:rPr lang="en-US" sz="3200" dirty="0" err="1" smtClean="0">
                <a:solidFill>
                  <a:srgbClr val="FFFF00"/>
                </a:solidFill>
                <a:latin typeface="SutonnyMJ" pitchFamily="2" charset="0"/>
              </a:rPr>
              <a:t>¨e</a:t>
            </a:r>
            <a:r>
              <a:rPr lang="en-US" sz="320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nvi</a:t>
            </a:r>
            <a:r>
              <a:rPr lang="en-US" sz="320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Ki‡Z</a:t>
            </a:r>
            <a:r>
              <a:rPr lang="en-US" sz="3200" dirty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n‡e</a:t>
            </a:r>
            <a:r>
              <a:rPr lang="en-US" sz="3200" dirty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ïay</a:t>
            </a:r>
            <a:r>
              <a:rPr lang="en-US" sz="3200" dirty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gvÎ</a:t>
            </a:r>
            <a:endParaRPr lang="en-US" sz="3200" dirty="0">
              <a:solidFill>
                <a:srgbClr val="FFFF00"/>
              </a:solidFill>
              <a:latin typeface="SutonnyMJ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cwiwPZ</a:t>
            </a:r>
            <a:r>
              <a:rPr lang="en-US" sz="3200" dirty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‡`</a:t>
            </a:r>
            <a:r>
              <a:rPr lang="en-US" sz="3200" dirty="0" err="1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i</a:t>
            </a:r>
            <a:r>
              <a:rPr lang="en-US" sz="3200" dirty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mv‡_ ‡</a:t>
            </a:r>
            <a:r>
              <a:rPr lang="en-US" sz="3200" dirty="0" err="1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hvMv‡hv‡Mi</a:t>
            </a:r>
            <a:r>
              <a:rPr lang="en-US" sz="3200" dirty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Rb</a:t>
            </a:r>
            <a:r>
              <a:rPr lang="en-US" sz="3200" dirty="0">
                <a:solidFill>
                  <a:srgbClr val="FFFF00"/>
                </a:solidFill>
                <a:latin typeface="SutonnyMJ" pitchFamily="2" charset="0"/>
              </a:rPr>
              <a:t>¨</a:t>
            </a:r>
            <a:r>
              <a:rPr lang="en-US" sz="320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|</a:t>
            </a:r>
            <a:endParaRPr lang="en-US" sz="3200" dirty="0">
              <a:solidFill>
                <a:srgbClr val="FFFF00"/>
              </a:solidFill>
              <a:latin typeface="SutonnyMJ" pitchFamily="2" charset="0"/>
              <a:cs typeface="NikoshBAN" pitchFamily="2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NikoshBAN" pitchFamily="2" charset="0"/>
              </a:rPr>
              <a:t>c«wZevi</a:t>
            </a:r>
            <a:r>
              <a:rPr lang="en-US" sz="3200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mvgvwRK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mvB‡U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wKQy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Ki‡Z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PvB‡j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wb‡R‡K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wRÁvmv</a:t>
            </a:r>
            <a:endParaRPr lang="en-US" sz="3200" dirty="0">
              <a:latin typeface="SutonnyMJ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SutonnyMJ" pitchFamily="2" charset="0"/>
                <a:cs typeface="NikoshBAN" pitchFamily="2" charset="0"/>
              </a:rPr>
              <a:t>Ki‡Z</a:t>
            </a:r>
            <a:r>
              <a:rPr lang="en-US" sz="3200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n‡e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 ‡h </a:t>
            </a:r>
            <a:r>
              <a:rPr lang="en-US" sz="3200" dirty="0" err="1" smtClean="0">
                <a:latin typeface="SutonnyMJ" pitchFamily="2" charset="0"/>
                <a:cs typeface="NikoshBAN" pitchFamily="2" charset="0"/>
              </a:rPr>
              <a:t>mwZ</a:t>
            </a:r>
            <a:r>
              <a:rPr lang="en-US" sz="3200" dirty="0">
                <a:latin typeface="SutonnyMJ" pitchFamily="2" charset="0"/>
              </a:rPr>
              <a:t>¨</a:t>
            </a:r>
            <a:r>
              <a:rPr lang="en-US" sz="3200" dirty="0" smtClean="0">
                <a:latin typeface="SutonnyMJ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SutonnyMJ" pitchFamily="2" charset="0"/>
                <a:cs typeface="NikoshBAN" pitchFamily="2" charset="0"/>
              </a:rPr>
              <a:t>wK</a:t>
            </a:r>
            <a:r>
              <a:rPr lang="en-US" sz="3200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Zvi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 c«‡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qvRb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NikoshBAN" pitchFamily="2" charset="0"/>
              </a:rPr>
              <a:t>Av‡Q</a:t>
            </a:r>
            <a:r>
              <a:rPr lang="en-US" sz="3200" dirty="0" smtClean="0">
                <a:latin typeface="SutonnyMJ" pitchFamily="2" charset="0"/>
                <a:cs typeface="NikoshBAN" pitchFamily="2" charset="0"/>
              </a:rPr>
              <a:t> ? 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hw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` 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bv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 _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v‡K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Zvn‡j</a:t>
            </a:r>
            <a:endParaRPr lang="en-US" sz="3200" dirty="0">
              <a:latin typeface="SutonnyMJ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SutonnyMJ" pitchFamily="2" charset="0"/>
                <a:cs typeface="NikoshBAN" pitchFamily="2" charset="0"/>
              </a:rPr>
              <a:t>wb‡R‡K</a:t>
            </a:r>
            <a:r>
              <a:rPr lang="en-US" sz="3200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wbe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…Z 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Ki‡Z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n‡e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| </a:t>
            </a:r>
          </a:p>
          <a:p>
            <a:pPr>
              <a:buFont typeface="Arial" charset="0"/>
              <a:buChar char="•"/>
            </a:pPr>
            <a:r>
              <a:rPr lang="en-US" sz="3200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g‡b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ivL‡Z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n‡e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Rxe‡bi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c«wZwU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gyn~Z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© </a:t>
            </a:r>
            <a:r>
              <a:rPr lang="en-US" sz="3200" dirty="0" err="1" smtClean="0">
                <a:latin typeface="SutonnyMJ" pitchFamily="2" charset="0"/>
                <a:cs typeface="NikoshBAN" pitchFamily="2" charset="0"/>
              </a:rPr>
              <a:t>g~j</a:t>
            </a:r>
            <a:r>
              <a:rPr lang="en-US" sz="3200" dirty="0" err="1">
                <a:latin typeface="SutonnyMJ" pitchFamily="2" charset="0"/>
              </a:rPr>
              <a:t>¨</a:t>
            </a:r>
            <a:r>
              <a:rPr lang="en-US" sz="3200" dirty="0" err="1" smtClean="0">
                <a:latin typeface="SutonnyMJ" pitchFamily="2" charset="0"/>
                <a:cs typeface="NikoshBAN" pitchFamily="2" charset="0"/>
              </a:rPr>
              <a:t>evb</a:t>
            </a:r>
            <a:r>
              <a:rPr lang="en-US" sz="3200" dirty="0">
                <a:latin typeface="SutonnyMJ" pitchFamily="2" charset="0"/>
                <a:cs typeface="NikoshBAN" pitchFamily="2" charset="0"/>
              </a:rPr>
              <a:t>| </a:t>
            </a:r>
            <a:endParaRPr lang="en-US" sz="3200" dirty="0"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2909" y="228600"/>
            <a:ext cx="815319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600" b="1" dirty="0" smtClean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Avmw³ †_‡K gy³ _</a:t>
            </a:r>
            <a:r>
              <a:rPr lang="en-US" sz="6600" b="1" dirty="0" err="1" smtClean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vKvi</a:t>
            </a:r>
            <a:r>
              <a:rPr lang="en-US" sz="6600" b="1" dirty="0" smtClean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Dcvq</a:t>
            </a:r>
            <a:endParaRPr lang="en-US" sz="66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726348" y="1219200"/>
            <a:ext cx="693251" cy="873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6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" y="4191000"/>
            <a:ext cx="8568371" cy="1538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latin typeface="SutonnyMJ" pitchFamily="2" charset="0"/>
              </a:rPr>
              <a:t>Avmw³ †_‡K gy³ _</a:t>
            </a:r>
            <a:r>
              <a:rPr lang="en-US" sz="5400" dirty="0" err="1" smtClean="0">
                <a:latin typeface="SutonnyMJ" pitchFamily="2" charset="0"/>
              </a:rPr>
              <a:t>vKvi</a:t>
            </a:r>
            <a:r>
              <a:rPr lang="en-US" sz="5400" dirty="0" smtClean="0">
                <a:latin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</a:rPr>
              <a:t>Dcvq</a:t>
            </a:r>
            <a:r>
              <a:rPr lang="en-US" sz="5400" dirty="0" smtClean="0">
                <a:latin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</a:rPr>
              <a:t>wK</a:t>
            </a:r>
            <a:r>
              <a:rPr lang="en-US" sz="5400" dirty="0" smtClean="0">
                <a:latin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</a:rPr>
              <a:t>wK</a:t>
            </a:r>
            <a:r>
              <a:rPr lang="en-US" sz="5400" dirty="0" smtClean="0">
                <a:latin typeface="SutonnyMJ" pitchFamily="2" charset="0"/>
              </a:rPr>
              <a:t> ?</a:t>
            </a:r>
            <a:endParaRPr lang="en-US" sz="5400" dirty="0">
              <a:latin typeface="SutonnyMJ" pitchFamily="2" charset="0"/>
            </a:endParaRPr>
          </a:p>
          <a:p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531630" y="990600"/>
            <a:ext cx="6096000" cy="1828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latin typeface="SutonnyMJ" pitchFamily="2" charset="0"/>
              </a:rPr>
              <a:t>GKK </a:t>
            </a:r>
            <a:r>
              <a:rPr lang="en-US" sz="11500" dirty="0" err="1" smtClean="0">
                <a:latin typeface="SutonnyMJ" pitchFamily="2" charset="0"/>
              </a:rPr>
              <a:t>KvR</a:t>
            </a:r>
            <a:endParaRPr lang="en-US" sz="115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36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2000" y="3380125"/>
            <a:ext cx="7924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latin typeface="SutonnyMJ" pitchFamily="2" charset="0"/>
              </a:rPr>
              <a:t>`</a:t>
            </a:r>
            <a:r>
              <a:rPr lang="en-US" sz="6000" dirty="0" err="1">
                <a:latin typeface="SutonnyMJ" pitchFamily="2" charset="0"/>
              </a:rPr>
              <a:t>jxq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KvR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Kw¤úDUvi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Gi</a:t>
            </a:r>
            <a:r>
              <a:rPr lang="en-US" sz="6000" dirty="0" smtClean="0">
                <a:latin typeface="SutonnyMJ" pitchFamily="2" charset="0"/>
              </a:rPr>
              <a:t> </a:t>
            </a:r>
          </a:p>
          <a:p>
            <a:r>
              <a:rPr lang="en-US" sz="6000" dirty="0" smtClean="0">
                <a:latin typeface="SutonnyMJ" pitchFamily="2" charset="0"/>
              </a:rPr>
              <a:t>gvÎvwZwi³ </a:t>
            </a:r>
            <a:r>
              <a:rPr lang="en-US" sz="6000" dirty="0" err="1" smtClean="0">
                <a:latin typeface="SutonnyMJ" pitchFamily="2" charset="0"/>
              </a:rPr>
              <a:t>e¨env‡ii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Kzdj</a:t>
            </a:r>
            <a:r>
              <a:rPr lang="en-US" sz="6000" dirty="0" smtClean="0">
                <a:latin typeface="SutonnyMJ" pitchFamily="2" charset="0"/>
              </a:rPr>
              <a:t>¸‡</a:t>
            </a:r>
            <a:r>
              <a:rPr lang="en-US" sz="6000" dirty="0" err="1" smtClean="0">
                <a:latin typeface="SutonnyMJ" pitchFamily="2" charset="0"/>
              </a:rPr>
              <a:t>jv</a:t>
            </a:r>
            <a:endParaRPr lang="en-US" sz="6000" dirty="0" smtClean="0">
              <a:latin typeface="SutonnyMJ" pitchFamily="2" charset="0"/>
            </a:endParaRPr>
          </a:p>
          <a:p>
            <a:r>
              <a:rPr lang="en-US" sz="6000" dirty="0" smtClean="0">
                <a:latin typeface="SutonnyMJ" pitchFamily="2" charset="0"/>
              </a:rPr>
              <a:t> †</a:t>
            </a:r>
            <a:r>
              <a:rPr lang="en-US" sz="6000" dirty="0" err="1" smtClean="0">
                <a:latin typeface="SutonnyMJ" pitchFamily="2" charset="0"/>
              </a:rPr>
              <a:t>jL</a:t>
            </a:r>
            <a:r>
              <a:rPr lang="en-US" sz="6000" dirty="0" smtClean="0">
                <a:latin typeface="SutonnyMJ" pitchFamily="2" charset="0"/>
              </a:rPr>
              <a:t>|</a:t>
            </a:r>
            <a:endParaRPr lang="en-US" sz="6000" dirty="0">
              <a:latin typeface="SutonnyMJ" pitchFamily="2" charset="0"/>
            </a:endParaRPr>
          </a:p>
          <a:p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371600" y="152400"/>
            <a:ext cx="6096000" cy="1828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latin typeface="SutonnyMJ" pitchFamily="2" charset="0"/>
              </a:rPr>
              <a:t>`</a:t>
            </a:r>
            <a:r>
              <a:rPr lang="en-US" sz="11500" dirty="0" err="1" smtClean="0">
                <a:latin typeface="SutonnyMJ" pitchFamily="2" charset="0"/>
              </a:rPr>
              <a:t>jxq</a:t>
            </a:r>
            <a:r>
              <a:rPr lang="en-US" sz="11500" dirty="0" smtClean="0">
                <a:latin typeface="SutonnyMJ" pitchFamily="2" charset="0"/>
              </a:rPr>
              <a:t> </a:t>
            </a:r>
            <a:r>
              <a:rPr lang="en-US" sz="11500" dirty="0" err="1" smtClean="0">
                <a:latin typeface="SutonnyMJ" pitchFamily="2" charset="0"/>
              </a:rPr>
              <a:t>KvR</a:t>
            </a:r>
            <a:endParaRPr lang="en-US" sz="115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95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1524000" y="304800"/>
            <a:ext cx="5486400" cy="205740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38100" algn="ctr">
            <a:solidFill>
              <a:schemeClr val="tx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800" dirty="0" err="1" smtClean="0">
                <a:latin typeface="SutonnyMJ" pitchFamily="2" charset="0"/>
              </a:rPr>
              <a:t>g~j¨vqb</a:t>
            </a:r>
            <a:endParaRPr lang="en-US" sz="13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95400" y="2973387"/>
            <a:ext cx="46482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SutonnyMJ" pitchFamily="2" charset="0"/>
              </a:rPr>
              <a:t>Avmw³ </a:t>
            </a:r>
            <a:r>
              <a:rPr lang="en-US" sz="7200" dirty="0" err="1" smtClean="0">
                <a:latin typeface="SutonnyMJ" pitchFamily="2" charset="0"/>
              </a:rPr>
              <a:t>wK</a:t>
            </a:r>
            <a:r>
              <a:rPr lang="en-US" sz="7200" dirty="0" smtClean="0">
                <a:latin typeface="SutonnyMJ" pitchFamily="2" charset="0"/>
              </a:rPr>
              <a:t> ?</a:t>
            </a:r>
            <a:endParaRPr lang="en-US" sz="7200" dirty="0">
              <a:latin typeface="SutonnyMJ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85461" y="4495800"/>
            <a:ext cx="7106478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SutonnyMJ" pitchFamily="2" charset="0"/>
              </a:rPr>
              <a:t> </a:t>
            </a:r>
            <a:r>
              <a:rPr lang="en-US" sz="5400" dirty="0" smtClean="0">
                <a:latin typeface="SutonnyMJ" pitchFamily="2" charset="0"/>
              </a:rPr>
              <a:t>†</a:t>
            </a:r>
            <a:r>
              <a:rPr lang="en-US" sz="5400" dirty="0" err="1" smtClean="0">
                <a:latin typeface="SutonnyMJ" pitchFamily="2" charset="0"/>
              </a:rPr>
              <a:t>dmeyK</a:t>
            </a:r>
            <a:r>
              <a:rPr lang="en-US" sz="5400" dirty="0" smtClean="0">
                <a:latin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</a:rPr>
              <a:t>Kx</a:t>
            </a:r>
            <a:r>
              <a:rPr lang="en-US" sz="5400" dirty="0" smtClean="0">
                <a:latin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</a:rPr>
              <a:t>ai‡bi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smtClean="0">
                <a:latin typeface="SutonnyMJ" pitchFamily="2" charset="0"/>
              </a:rPr>
              <a:t>†</a:t>
            </a:r>
            <a:r>
              <a:rPr lang="en-US" sz="5400" dirty="0" err="1" smtClean="0">
                <a:latin typeface="SutonnyMJ" pitchFamily="2" charset="0"/>
              </a:rPr>
              <a:t>bUIqvK</a:t>
            </a:r>
            <a:r>
              <a:rPr lang="en-US" sz="5400" dirty="0" smtClean="0">
                <a:latin typeface="SutonnyMJ" pitchFamily="2" charset="0"/>
              </a:rPr>
              <a:t>©?</a:t>
            </a:r>
            <a:endParaRPr lang="en-US" sz="54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9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3785992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267200" y="156210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00B050"/>
                </a:solidFill>
                <a:latin typeface="SutonnyMJ" pitchFamily="2" charset="0"/>
              </a:rPr>
              <a:t>বাড়ীর</a:t>
            </a:r>
            <a:r>
              <a:rPr lang="en-US" sz="6000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SutonnyMJ" pitchFamily="2" charset="0"/>
              </a:rPr>
              <a:t>কাজ</a:t>
            </a:r>
            <a:endParaRPr lang="en-US" sz="6000" b="1" dirty="0">
              <a:solidFill>
                <a:srgbClr val="00B050"/>
              </a:solidFill>
              <a:latin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505200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utonnyMJ" pitchFamily="2" charset="0"/>
              </a:rPr>
              <a:t>সামাজিক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utonnyMJ" pitchFamily="2" charset="0"/>
              </a:rPr>
              <a:t>যোগাযোগের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utonnyMJ" pitchFamily="2" charset="0"/>
              </a:rPr>
              <a:t>জনপ্রিয়তার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utonnyMJ" pitchFamily="2" charset="0"/>
              </a:rPr>
              <a:t>কারনে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utonnyMJ" pitchFamily="2" charset="0"/>
              </a:rPr>
              <a:t> </a:t>
            </a:r>
          </a:p>
          <a:p>
            <a:r>
              <a:rPr lang="en-US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utonnyMJ" pitchFamily="2" charset="0"/>
              </a:rPr>
              <a:t>সারা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utonnyMJ" pitchFamily="2" charset="0"/>
              </a:rPr>
              <a:t>পৃথিবীতে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utonnyMJ" pitchFamily="2" charset="0"/>
              </a:rPr>
              <a:t>অনেক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utonnyMJ" pitchFamily="2" charset="0"/>
              </a:rPr>
              <a:t>সময়ের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utonnyMJ" pitchFamily="2" charset="0"/>
              </a:rPr>
              <a:t>অপচয়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utonnyMJ" pitchFamily="2" charset="0"/>
              </a:rPr>
              <a:t>হচ্ছে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utonnyMJ" pitchFamily="2" charset="0"/>
              </a:rPr>
              <a:t>বিশ্লেষণ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utonnyMJ" pitchFamily="2" charset="0"/>
              </a:rPr>
              <a:t>কর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utonnyMJ" pitchFamily="2" charset="0"/>
              </a:rPr>
              <a:t>।</a:t>
            </a: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06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38441" y="914400"/>
            <a:ext cx="668003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latin typeface="SutonnyMJ" pitchFamily="2" charset="0"/>
              </a:rPr>
              <a:t>সকলকে</a:t>
            </a:r>
            <a:r>
              <a:rPr lang="en-US" sz="6600" b="1" dirty="0" smtClean="0">
                <a:latin typeface="SutonnyMJ" pitchFamily="2" charset="0"/>
              </a:rPr>
              <a:t> </a:t>
            </a:r>
            <a:r>
              <a:rPr lang="en-US" sz="6600" b="1" dirty="0" err="1" smtClean="0">
                <a:latin typeface="SutonnyMJ" pitchFamily="2" charset="0"/>
              </a:rPr>
              <a:t>ধন্যবাদ</a:t>
            </a:r>
            <a:endParaRPr lang="en-US" sz="6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708" y="2362200"/>
            <a:ext cx="5651500" cy="415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6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3505200" cy="71755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  <a:latin typeface="SutonnyMJ" pitchFamily="2" charset="0"/>
              </a:rPr>
              <a:t>wkÿK</a:t>
            </a:r>
            <a:r>
              <a:rPr lang="en-US" sz="5400" b="1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SutonnyMJ" pitchFamily="2" charset="0"/>
              </a:rPr>
              <a:t>cwiwPwZ</a:t>
            </a:r>
            <a:endParaRPr lang="en-US" sz="5400" b="1" dirty="0">
              <a:solidFill>
                <a:srgbClr val="FFFF00"/>
              </a:solidFill>
              <a:latin typeface="SutonnyMJ" pitchFamily="2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89" y="1539240"/>
            <a:ext cx="2194560" cy="21945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31800" y="1295400"/>
            <a:ext cx="4236000" cy="4876800"/>
          </a:xfrm>
        </p:spPr>
        <p:txBody>
          <a:bodyPr>
            <a:normAutofit/>
          </a:bodyPr>
          <a:lstStyle/>
          <a:p>
            <a:endParaRPr lang="en-US" sz="3600" b="1" dirty="0" smtClean="0">
              <a:solidFill>
                <a:schemeClr val="tx1"/>
              </a:solidFill>
              <a:latin typeface="SutonnyMJ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welq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 t 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Z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_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</a:rPr>
              <a:t>¨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I †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hvMv‡hvM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 cÖhyw³</a:t>
            </a:r>
            <a:endParaRPr lang="bn-BD" sz="32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Aa</a:t>
            </a:r>
            <a:r>
              <a:rPr lang="en-US" sz="3200" b="1" dirty="0" err="1" smtClean="0">
                <a:latin typeface="SutonnyMJ" pitchFamily="2" charset="0"/>
              </a:rPr>
              <a:t>¨v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q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t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wØZxq</a:t>
            </a:r>
            <a:endParaRPr lang="en-US" sz="3200" b="1" dirty="0" smtClean="0">
              <a:solidFill>
                <a:srgbClr val="C00000"/>
              </a:solidFill>
              <a:latin typeface="SutonnyMJ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cvV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 t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Kw¤úDUvi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 I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B›Uvi‡bU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  </a:t>
            </a:r>
          </a:p>
          <a:p>
            <a:r>
              <a:rPr lang="en-US" sz="3200" b="1" dirty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     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e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</a:rPr>
              <a:t>¨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env‡i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Avmw³| 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†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kªwY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 t 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beg</a:t>
            </a:r>
          </a:p>
          <a:p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mgq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 t 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50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wgwbU</a:t>
            </a:r>
            <a:endParaRPr lang="en-US" sz="3200" b="1" dirty="0">
              <a:solidFill>
                <a:srgbClr val="C00000"/>
              </a:solidFill>
              <a:latin typeface="SutonnyMJ" pitchFamily="2" charset="0"/>
              <a:cs typeface="NikoshBAN" pitchFamily="2" charset="0"/>
            </a:endParaRPr>
          </a:p>
          <a:p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4038600"/>
            <a:ext cx="42676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SutonnyMJ" pitchFamily="2" charset="0"/>
              </a:rPr>
              <a:t>‡</a:t>
            </a:r>
            <a:r>
              <a:rPr lang="en-US" sz="4400" b="1" dirty="0" err="1" smtClean="0">
                <a:latin typeface="SutonnyMJ" pitchFamily="2" charset="0"/>
              </a:rPr>
              <a:t>gvt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Avjx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AvKei</a:t>
            </a:r>
            <a:endParaRPr lang="en-US" sz="4400" b="1" dirty="0" smtClean="0">
              <a:latin typeface="SutonnyMJ" pitchFamily="2" charset="0"/>
            </a:endParaRPr>
          </a:p>
          <a:p>
            <a:r>
              <a:rPr lang="en-US" sz="2800" dirty="0" err="1" smtClean="0">
                <a:latin typeface="SutonnyMJ" pitchFamily="2" charset="0"/>
              </a:rPr>
              <a:t>mnKvix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gvIjvbv</a:t>
            </a:r>
            <a:endParaRPr lang="en-US" sz="2800" dirty="0" smtClean="0">
              <a:latin typeface="SutonnyMJ" pitchFamily="2" charset="0"/>
            </a:endParaRPr>
          </a:p>
          <a:p>
            <a:r>
              <a:rPr lang="en-US" sz="2800" dirty="0" err="1" smtClean="0">
                <a:latin typeface="SutonnyMJ" pitchFamily="2" charset="0"/>
              </a:rPr>
              <a:t>Zv‡nicyi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Bmjvwgqv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Avwjg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gv`ivmv</a:t>
            </a:r>
            <a:endParaRPr lang="en-US" sz="2800" dirty="0" smtClean="0">
              <a:latin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</a:rPr>
              <a:t>‡</a:t>
            </a:r>
            <a:r>
              <a:rPr lang="en-US" sz="2800" dirty="0" err="1" smtClean="0">
                <a:latin typeface="SutonnyMJ" pitchFamily="2" charset="0"/>
              </a:rPr>
              <a:t>mvbviMvuI,bvivqYMÄ</a:t>
            </a:r>
            <a:r>
              <a:rPr lang="en-US" sz="2800" dirty="0" smtClean="0">
                <a:latin typeface="SutonnyMJ" pitchFamily="2" charset="0"/>
              </a:rPr>
              <a:t>|</a:t>
            </a:r>
            <a:r>
              <a:rPr lang="bn-BD" sz="2800" dirty="0" smtClean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1600" y="457200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SutonnyMJ" pitchFamily="2" charset="0"/>
              </a:rPr>
              <a:t>cvV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cwiwPwZ</a:t>
            </a:r>
            <a:endParaRPr lang="en-US" sz="4400" b="1" dirty="0">
              <a:latin typeface="SutonnyMJ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541228" y="457200"/>
            <a:ext cx="0" cy="594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85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0" y="457200"/>
            <a:ext cx="6096000" cy="762000"/>
          </a:xfrm>
          <a:prstGeom prst="roundRect">
            <a:avLst/>
          </a:prstGeom>
          <a:pattFill prst="pct75">
            <a:fgClr>
              <a:schemeClr val="accent1"/>
            </a:fgClr>
            <a:bgClr>
              <a:schemeClr val="bg1"/>
            </a:bgClr>
          </a:patt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SutonnyMJ" pitchFamily="2" charset="0"/>
              </a:rPr>
              <a:t>wP‡Î</a:t>
            </a:r>
            <a:r>
              <a:rPr lang="en-US" sz="4800" b="1" dirty="0" smtClean="0">
                <a:latin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</a:rPr>
              <a:t>Avgiv</a:t>
            </a:r>
            <a:r>
              <a:rPr lang="en-US" sz="4800" b="1" dirty="0" smtClean="0">
                <a:latin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</a:rPr>
              <a:t>wK</a:t>
            </a:r>
            <a:r>
              <a:rPr lang="en-US" sz="4800" b="1" dirty="0">
                <a:latin typeface="SutonnyMJ" pitchFamily="2" charset="0"/>
              </a:rPr>
              <a:t> </a:t>
            </a:r>
            <a:r>
              <a:rPr lang="en-US" sz="4800" b="1" dirty="0" smtClean="0">
                <a:latin typeface="SutonnyMJ" pitchFamily="2" charset="0"/>
              </a:rPr>
              <a:t>†`L‡Z </a:t>
            </a:r>
            <a:r>
              <a:rPr lang="en-US" sz="4800" b="1" dirty="0" err="1" smtClean="0">
                <a:latin typeface="SutonnyMJ" pitchFamily="2" charset="0"/>
              </a:rPr>
              <a:t>cvw”Q</a:t>
            </a:r>
            <a:r>
              <a:rPr lang="en-US" sz="4800" b="1" dirty="0" smtClean="0">
                <a:latin typeface="SutonnyMJ" pitchFamily="2" charset="0"/>
              </a:rPr>
              <a:t> ?</a:t>
            </a:r>
            <a:endParaRPr lang="en-US" sz="4800" b="1" dirty="0">
              <a:latin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4724400" cy="2514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343401"/>
            <a:ext cx="4876800" cy="2514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0" y="4114800"/>
            <a:ext cx="9144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1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3505200"/>
            <a:ext cx="8382000" cy="2590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 smtClean="0">
                <a:solidFill>
                  <a:srgbClr val="00B050"/>
                </a:solidFill>
                <a:latin typeface="SutonnyMJ" pitchFamily="2" charset="0"/>
                <a:cs typeface="NikoshBAN" pitchFamily="2" charset="0"/>
              </a:rPr>
              <a:t>কম্পিউটার</a:t>
            </a:r>
            <a:r>
              <a:rPr lang="en-US" sz="4800" b="1" dirty="0" smtClean="0">
                <a:solidFill>
                  <a:srgbClr val="00B050"/>
                </a:solidFill>
                <a:latin typeface="SutonnyMJ" pitchFamily="2" charset="0"/>
                <a:cs typeface="NikoshBAN" pitchFamily="2" charset="0"/>
              </a:rPr>
              <a:t>  ও </a:t>
            </a:r>
            <a:r>
              <a:rPr lang="en-US" sz="4800" b="1" dirty="0" err="1" smtClean="0">
                <a:solidFill>
                  <a:srgbClr val="00B050"/>
                </a:solidFill>
                <a:latin typeface="SutonnyMJ" pitchFamily="2" charset="0"/>
                <a:cs typeface="NikoshBAN" pitchFamily="2" charset="0"/>
              </a:rPr>
              <a:t>ইন্টারনেট</a:t>
            </a:r>
            <a:r>
              <a:rPr lang="en-US" sz="4800" b="1" dirty="0" smtClean="0">
                <a:solidFill>
                  <a:srgbClr val="00B05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utonnyMJ" pitchFamily="2" charset="0"/>
                <a:cs typeface="NikoshBAN" pitchFamily="2" charset="0"/>
              </a:rPr>
              <a:t>ব্যবহারে</a:t>
            </a:r>
            <a:r>
              <a:rPr lang="en-US" sz="4800" b="1" dirty="0" smtClean="0">
                <a:solidFill>
                  <a:srgbClr val="00B05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utonnyMJ" pitchFamily="2" charset="0"/>
                <a:cs typeface="NikoshBAN" pitchFamily="2" charset="0"/>
              </a:rPr>
              <a:t>আসক্তি</a:t>
            </a:r>
            <a:endParaRPr lang="en-US" sz="4800" b="1" dirty="0">
              <a:solidFill>
                <a:srgbClr val="00B050"/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762000" y="762000"/>
            <a:ext cx="6934200" cy="1828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n w="0"/>
                <a:solidFill>
                  <a:schemeClr val="tx1"/>
                </a:solidFill>
                <a:latin typeface="SutonnyMJ" pitchFamily="2" charset="0"/>
              </a:rPr>
              <a:t>আজকের</a:t>
            </a:r>
            <a:r>
              <a:rPr lang="en-US" sz="7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en-US" sz="7200" b="1" dirty="0" err="1" smtClean="0">
                <a:ln w="0"/>
                <a:solidFill>
                  <a:schemeClr val="tx1"/>
                </a:solidFill>
                <a:latin typeface="SutonnyMJ" pitchFamily="2" charset="0"/>
              </a:rPr>
              <a:t>পাঠ</a:t>
            </a:r>
            <a:endParaRPr lang="en-US" sz="7200" b="1" dirty="0">
              <a:ln w="0"/>
              <a:solidFill>
                <a:schemeClr val="tx1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7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304800" y="2457450"/>
            <a:ext cx="8229600" cy="2971800"/>
          </a:xfrm>
          <a:prstGeom prst="roundRect">
            <a:avLst>
              <a:gd name="adj" fmla="val 16667"/>
            </a:avLst>
          </a:prstGeom>
          <a:ln w="66675" cap="flat" algn="ctr">
            <a:solidFill>
              <a:schemeClr val="tx1"/>
            </a:solidFill>
            <a:round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lnSpc>
                <a:spcPct val="80000"/>
              </a:lnSpc>
              <a:buFontTx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lowchart: Punched Tape 1"/>
          <p:cNvSpPr/>
          <p:nvPr/>
        </p:nvSpPr>
        <p:spPr>
          <a:xfrm>
            <a:off x="1447800" y="152400"/>
            <a:ext cx="5410200" cy="1447800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atin typeface="SutonnyMJ" pitchFamily="2" charset="0"/>
              </a:rPr>
              <a:t>শিখন</a:t>
            </a:r>
            <a:r>
              <a:rPr lang="en-US" sz="7200" b="1" dirty="0" smtClean="0">
                <a:latin typeface="SutonnyMJ" pitchFamily="2" charset="0"/>
              </a:rPr>
              <a:t> </a:t>
            </a:r>
            <a:r>
              <a:rPr lang="en-US" sz="7200" b="1" dirty="0" err="1" smtClean="0">
                <a:latin typeface="SutonnyMJ" pitchFamily="2" charset="0"/>
              </a:rPr>
              <a:t>ফল</a:t>
            </a:r>
            <a:endParaRPr lang="en-US" sz="7200" b="1" dirty="0">
              <a:latin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590800"/>
            <a:ext cx="79248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SutonnyMJ" pitchFamily="2" charset="0"/>
              </a:rPr>
              <a:t>GB </a:t>
            </a:r>
            <a:r>
              <a:rPr lang="en-US" sz="2800" dirty="0" err="1">
                <a:latin typeface="SutonnyMJ" pitchFamily="2" charset="0"/>
              </a:rPr>
              <a:t>cvV</a:t>
            </a:r>
            <a:r>
              <a:rPr lang="en-US" sz="2800" dirty="0">
                <a:latin typeface="SutonnyMJ" pitchFamily="2" charset="0"/>
              </a:rPr>
              <a:t> ‡</a:t>
            </a:r>
            <a:r>
              <a:rPr lang="en-US" sz="2800" dirty="0" err="1">
                <a:latin typeface="SutonnyMJ" pitchFamily="2" charset="0"/>
              </a:rPr>
              <a:t>k‡l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wk¶v</a:t>
            </a:r>
            <a:r>
              <a:rPr lang="en-US" sz="2800" dirty="0">
                <a:latin typeface="SutonnyMJ" pitchFamily="2" charset="0"/>
              </a:rPr>
              <a:t>_©</a:t>
            </a:r>
            <a:r>
              <a:rPr lang="en-US" sz="2800" dirty="0" smtClean="0">
                <a:latin typeface="SutonnyMJ" pitchFamily="2" charset="0"/>
              </a:rPr>
              <a:t>xiv t -  </a:t>
            </a:r>
            <a:endParaRPr lang="en-US" sz="2800" dirty="0">
              <a:latin typeface="SutonnyMJ" pitchFamily="2" charset="0"/>
            </a:endParaRPr>
          </a:p>
          <a:p>
            <a:r>
              <a:rPr lang="en-US" sz="2800" dirty="0">
                <a:latin typeface="SutonnyMJ" pitchFamily="2" charset="0"/>
              </a:rPr>
              <a:t> </a:t>
            </a:r>
            <a:r>
              <a:rPr lang="en-US" sz="3200" dirty="0" smtClean="0">
                <a:latin typeface="SutonnyMJ" pitchFamily="2" charset="0"/>
              </a:rPr>
              <a:t>Avmw³ </a:t>
            </a:r>
            <a:r>
              <a:rPr lang="en-US" sz="3200" dirty="0" err="1">
                <a:latin typeface="SutonnyMJ" pitchFamily="2" charset="0"/>
              </a:rPr>
              <a:t>Kx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Zv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ej‡Z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cvi‡e</a:t>
            </a:r>
            <a:r>
              <a:rPr lang="en-US" sz="3200" dirty="0" smtClean="0">
                <a:latin typeface="SutonnyMJ" pitchFamily="2" charset="0"/>
              </a:rPr>
              <a:t>|</a:t>
            </a:r>
          </a:p>
          <a:p>
            <a:r>
              <a:rPr lang="en-US" sz="3200" dirty="0" smtClean="0">
                <a:latin typeface="SutonnyMJ" pitchFamily="2" charset="0"/>
              </a:rPr>
              <a:t>Avmw³ </a:t>
            </a:r>
            <a:r>
              <a:rPr lang="en-US" sz="3200" dirty="0">
                <a:latin typeface="SutonnyMJ" pitchFamily="2" charset="0"/>
              </a:rPr>
              <a:t>‡_‡K </a:t>
            </a:r>
            <a:r>
              <a:rPr lang="en-US" sz="3200" dirty="0" err="1">
                <a:latin typeface="SutonnyMJ" pitchFamily="2" charset="0"/>
              </a:rPr>
              <a:t>evPvi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Dcvq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e¨vL¨v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Ki‡Z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cvi‡e</a:t>
            </a:r>
            <a:r>
              <a:rPr lang="en-US" sz="3200" dirty="0">
                <a:latin typeface="SutonnyMJ" pitchFamily="2" charset="0"/>
              </a:rPr>
              <a:t>|</a:t>
            </a:r>
          </a:p>
          <a:p>
            <a:r>
              <a:rPr lang="en-US" sz="2800" dirty="0" err="1">
                <a:latin typeface="SutonnyMJ" pitchFamily="2" charset="0"/>
              </a:rPr>
              <a:t>AwZ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gvÎvq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B›Uvi‡bU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e¨env‡ii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djvdj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we‡kølb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cvi‡e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</a:rPr>
              <a:t>| </a:t>
            </a:r>
            <a:endParaRPr lang="en-US" sz="2800" dirty="0">
              <a:latin typeface="SutonnyMJ" pitchFamily="2" charset="0"/>
            </a:endParaRPr>
          </a:p>
          <a:p>
            <a:r>
              <a:rPr lang="en-US" sz="2800" dirty="0" err="1">
                <a:latin typeface="SutonnyMJ" pitchFamily="2" charset="0"/>
              </a:rPr>
              <a:t>AwZ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gvÎvq</a:t>
            </a:r>
            <a:r>
              <a:rPr lang="en-US" sz="2800" dirty="0">
                <a:latin typeface="SutonnyMJ" pitchFamily="2" charset="0"/>
              </a:rPr>
              <a:t> ‡</a:t>
            </a:r>
            <a:r>
              <a:rPr lang="en-US" sz="2800" dirty="0" err="1">
                <a:latin typeface="SutonnyMJ" pitchFamily="2" charset="0"/>
              </a:rPr>
              <a:t>Mgm</a:t>
            </a:r>
            <a:r>
              <a:rPr lang="en-US" sz="2800" dirty="0">
                <a:latin typeface="SutonnyMJ" pitchFamily="2" charset="0"/>
              </a:rPr>
              <a:t> ‡</a:t>
            </a:r>
            <a:r>
              <a:rPr lang="en-US" sz="2800" dirty="0" err="1">
                <a:latin typeface="SutonnyMJ" pitchFamily="2" charset="0"/>
              </a:rPr>
              <a:t>Ljvi</a:t>
            </a:r>
            <a:r>
              <a:rPr lang="en-US" sz="2800" dirty="0">
                <a:latin typeface="SutonnyMJ" pitchFamily="2" charset="0"/>
              </a:rPr>
              <a:t> ‡</a:t>
            </a:r>
            <a:r>
              <a:rPr lang="en-US" sz="2800" dirty="0" err="1">
                <a:latin typeface="SutonnyMJ" pitchFamily="2" charset="0"/>
              </a:rPr>
              <a:t>bwZevPK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w`K</a:t>
            </a:r>
            <a:r>
              <a:rPr lang="en-US" sz="2800" dirty="0">
                <a:latin typeface="SutonnyMJ" pitchFamily="2" charset="0"/>
              </a:rPr>
              <a:t>¸‡</a:t>
            </a:r>
            <a:r>
              <a:rPr lang="en-US" sz="2800" dirty="0" err="1">
                <a:latin typeface="SutonnyMJ" pitchFamily="2" charset="0"/>
              </a:rPr>
              <a:t>jv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e¨vL¨v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cvi‡e</a:t>
            </a:r>
            <a:r>
              <a:rPr lang="en-US" sz="2800" dirty="0">
                <a:latin typeface="SutonnyMJ" pitchFamily="2" charset="0"/>
              </a:rPr>
              <a:t>|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77906" y="3276600"/>
            <a:ext cx="263387" cy="1590109"/>
            <a:chOff x="609600" y="3067050"/>
            <a:chExt cx="263387" cy="1590109"/>
          </a:xfrm>
        </p:grpSpPr>
        <p:sp>
          <p:nvSpPr>
            <p:cNvPr id="8" name="Hexagon 7"/>
            <p:cNvSpPr/>
            <p:nvPr/>
          </p:nvSpPr>
          <p:spPr>
            <a:xfrm>
              <a:off x="609600" y="3943350"/>
              <a:ext cx="228600" cy="2667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Hexagon 8"/>
            <p:cNvSpPr/>
            <p:nvPr/>
          </p:nvSpPr>
          <p:spPr>
            <a:xfrm>
              <a:off x="609600" y="4390459"/>
              <a:ext cx="228600" cy="2667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exagon 9"/>
            <p:cNvSpPr/>
            <p:nvPr/>
          </p:nvSpPr>
          <p:spPr>
            <a:xfrm>
              <a:off x="644387" y="3505200"/>
              <a:ext cx="228600" cy="2667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exagon 10"/>
            <p:cNvSpPr/>
            <p:nvPr/>
          </p:nvSpPr>
          <p:spPr>
            <a:xfrm>
              <a:off x="644387" y="3067050"/>
              <a:ext cx="228600" cy="2667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338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600200" y="51137"/>
            <a:ext cx="5790368" cy="1015663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6000" b="1" dirty="0" err="1" smtClean="0">
                <a:latin typeface="SutonnyMJ" pitchFamily="2" charset="0"/>
                <a:cs typeface="NikoshBAN" pitchFamily="2" charset="0"/>
              </a:rPr>
              <a:t>Kw¤úDUvi</a:t>
            </a:r>
            <a:r>
              <a:rPr lang="en-US" sz="6000" b="1" dirty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6000" b="1" dirty="0" smtClean="0">
                <a:latin typeface="SutonnyMJ" pitchFamily="2" charset="0"/>
                <a:cs typeface="NikoshBAN" pitchFamily="2" charset="0"/>
              </a:rPr>
              <a:t>†</a:t>
            </a:r>
            <a:r>
              <a:rPr lang="en-US" sz="6000" b="1" dirty="0" err="1" smtClean="0">
                <a:latin typeface="SutonnyMJ" pitchFamily="2" charset="0"/>
                <a:cs typeface="NikoshBAN" pitchFamily="2" charset="0"/>
              </a:rPr>
              <a:t>M‡g</a:t>
            </a:r>
            <a:r>
              <a:rPr lang="en-US" sz="6000" b="1" dirty="0" smtClean="0">
                <a:latin typeface="SutonnyMJ" pitchFamily="2" charset="0"/>
                <a:cs typeface="NikoshBAN" pitchFamily="2" charset="0"/>
              </a:rPr>
              <a:t> Avmw³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3650422" cy="2590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758" y="1371600"/>
            <a:ext cx="4038600" cy="25717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4218334"/>
            <a:ext cx="3726622" cy="23348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757" y="4110245"/>
            <a:ext cx="4038601" cy="24429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1459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62000" y="352471"/>
            <a:ext cx="7354899" cy="707886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latin typeface="SutonnyMJ" pitchFamily="2" charset="0"/>
                <a:cs typeface="NikoshBAN" pitchFamily="2" charset="0"/>
              </a:rPr>
              <a:t>সামাজিক</a:t>
            </a:r>
            <a:r>
              <a:rPr lang="en-US" sz="4000" b="1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NikoshBAN" pitchFamily="2" charset="0"/>
              </a:rPr>
              <a:t>যোগাযোগে</a:t>
            </a:r>
            <a:r>
              <a:rPr lang="en-US" sz="4000" b="1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NikoshBAN" pitchFamily="2" charset="0"/>
              </a:rPr>
              <a:t>আসক্তি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3860800" cy="2171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1600200"/>
            <a:ext cx="3962401" cy="2171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5" y="4038601"/>
            <a:ext cx="3846945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010892"/>
            <a:ext cx="3962401" cy="23137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9276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200" y="381000"/>
            <a:ext cx="5181600" cy="1371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 err="1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আসক্তি</a:t>
            </a:r>
            <a:r>
              <a:rPr lang="en-US" sz="6000" b="1" dirty="0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কী</a:t>
            </a:r>
            <a:r>
              <a:rPr lang="en-US" sz="6000" b="1" dirty="0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 ?</a:t>
            </a:r>
            <a:endParaRPr lang="en-US" sz="6000" b="1" dirty="0">
              <a:solidFill>
                <a:schemeClr val="tx1"/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228600" y="2667000"/>
            <a:ext cx="8458200" cy="2895600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 err="1">
                <a:latin typeface="SutonnyMJ" pitchFamily="2" charset="0"/>
              </a:rPr>
              <a:t>mvaviYZ</a:t>
            </a:r>
            <a:r>
              <a:rPr lang="en-US" sz="4400" dirty="0">
                <a:latin typeface="SutonnyMJ" pitchFamily="2" charset="0"/>
              </a:rPr>
              <a:t> Avmw³ </a:t>
            </a:r>
            <a:r>
              <a:rPr lang="en-US" sz="4400" dirty="0" err="1">
                <a:latin typeface="SutonnyMJ" pitchFamily="2" charset="0"/>
              </a:rPr>
              <a:t>kãUv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e¨eüZ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nq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gv</a:t>
            </a:r>
            <a:r>
              <a:rPr lang="en-US" sz="4400" dirty="0">
                <a:latin typeface="SutonnyMJ" pitchFamily="2" charset="0"/>
              </a:rPr>
              <a:t>`‡Ki mv‡_| </a:t>
            </a:r>
            <a:r>
              <a:rPr lang="en-US" sz="4400" dirty="0" err="1">
                <a:latin typeface="SutonnyMJ" pitchFamily="2" charset="0"/>
              </a:rPr>
              <a:t>wKš</a:t>
            </a:r>
            <a:r>
              <a:rPr lang="en-US" sz="4400" dirty="0">
                <a:latin typeface="SutonnyMJ" pitchFamily="2" charset="0"/>
              </a:rPr>
              <a:t>‘ Z_¨ </a:t>
            </a:r>
            <a:r>
              <a:rPr lang="en-US" sz="4400" dirty="0" smtClean="0">
                <a:latin typeface="SutonnyMJ" pitchFamily="2" charset="0"/>
              </a:rPr>
              <a:t>c«hyw³‡Z </a:t>
            </a:r>
            <a:r>
              <a:rPr lang="en-US" sz="4400" dirty="0">
                <a:latin typeface="SutonnyMJ" pitchFamily="2" charset="0"/>
              </a:rPr>
              <a:t>Avmw³ </a:t>
            </a:r>
            <a:r>
              <a:rPr lang="en-US" sz="4400" dirty="0" err="1">
                <a:latin typeface="SutonnyMJ" pitchFamily="2" charset="0"/>
              </a:rPr>
              <a:t>ej‡Z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Kw¤úDUv‡ii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Awbqwš¿Z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e¨envi‡K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eySvq</a:t>
            </a:r>
            <a:r>
              <a:rPr lang="en-US" sz="4400" dirty="0">
                <a:latin typeface="SutonnyMJ" pitchFamily="2" charset="0"/>
              </a:rPr>
              <a:t>| </a:t>
            </a:r>
          </a:p>
        </p:txBody>
      </p:sp>
    </p:spTree>
    <p:extLst>
      <p:ext uri="{BB962C8B-B14F-4D97-AF65-F5344CB8AC3E}">
        <p14:creationId xmlns:p14="http://schemas.microsoft.com/office/powerpoint/2010/main" val="200923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143000" y="3427274"/>
            <a:ext cx="6781800" cy="212365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SutonnyMJ" pitchFamily="2" charset="0"/>
                <a:cs typeface="NikoshBAN" pitchFamily="2" charset="0"/>
              </a:rPr>
              <a:t>Avmw³ `</a:t>
            </a:r>
            <a:r>
              <a:rPr lang="en-US" sz="3600" dirty="0" err="1" smtClean="0">
                <a:latin typeface="SutonnyMJ" pitchFamily="2" charset="0"/>
                <a:cs typeface="NikoshBAN" pitchFamily="2" charset="0"/>
              </a:rPr>
              <a:t>yB</a:t>
            </a:r>
            <a:r>
              <a:rPr lang="en-US" sz="3600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itchFamily="2" charset="0"/>
              </a:rPr>
              <a:t>cÖKvi</a:t>
            </a:r>
            <a:r>
              <a:rPr lang="en-US" sz="3600" dirty="0" smtClean="0">
                <a:latin typeface="SutonnyMJ" pitchFamily="2" charset="0"/>
                <a:cs typeface="NikoshBAN" pitchFamily="2" charset="0"/>
              </a:rPr>
              <a:t>| </a:t>
            </a:r>
            <a:r>
              <a:rPr lang="en-US" sz="3600" dirty="0" err="1" smtClean="0">
                <a:latin typeface="SutonnyMJ" pitchFamily="2" charset="0"/>
                <a:cs typeface="NikoshBAN" pitchFamily="2" charset="0"/>
              </a:rPr>
              <a:t>h_v</a:t>
            </a:r>
            <a:r>
              <a:rPr lang="en-US" sz="3600" dirty="0" smtClean="0">
                <a:latin typeface="SutonnyMJ" pitchFamily="2" charset="0"/>
                <a:cs typeface="NikoshBAN" pitchFamily="2" charset="0"/>
              </a:rPr>
              <a:t> </a:t>
            </a:r>
          </a:p>
          <a:p>
            <a:r>
              <a:rPr lang="en-US" sz="4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NikoshBAN" pitchFamily="2" charset="0"/>
              </a:rPr>
              <a:t>1| </a:t>
            </a:r>
            <a:r>
              <a:rPr lang="en-US" sz="4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NikoshBAN" pitchFamily="2" charset="0"/>
              </a:rPr>
              <a:t>Kw¤úDUvi</a:t>
            </a:r>
            <a:r>
              <a:rPr lang="en-US" sz="4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NikoshBAN" pitchFamily="2" charset="0"/>
              </a:rPr>
              <a:t>†</a:t>
            </a:r>
            <a:r>
              <a:rPr lang="en-US" sz="4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NikoshBAN" pitchFamily="2" charset="0"/>
              </a:rPr>
              <a:t>M‡g</a:t>
            </a:r>
            <a:r>
              <a:rPr lang="en-US" sz="4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NikoshBAN" pitchFamily="2" charset="0"/>
              </a:rPr>
              <a:t> Avmw³|</a:t>
            </a:r>
          </a:p>
          <a:p>
            <a:r>
              <a:rPr lang="en-US" sz="4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NikoshBAN" pitchFamily="2" charset="0"/>
              </a:rPr>
              <a:t>2| </a:t>
            </a:r>
            <a:r>
              <a:rPr lang="en-US" sz="4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NikoshBAN" pitchFamily="2" charset="0"/>
              </a:rPr>
              <a:t>mvgvwRK</a:t>
            </a:r>
            <a:r>
              <a:rPr lang="en-US" sz="4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NikoshBAN" pitchFamily="2" charset="0"/>
              </a:rPr>
              <a:t>†</a:t>
            </a:r>
            <a:r>
              <a:rPr lang="en-US" sz="4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NikoshBAN" pitchFamily="2" charset="0"/>
              </a:rPr>
              <a:t>bUIqv‡K</a:t>
            </a:r>
            <a:r>
              <a:rPr lang="en-US" sz="4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NikoshBAN" pitchFamily="2" charset="0"/>
              </a:rPr>
              <a:t>© Avmw³|</a:t>
            </a:r>
            <a:r>
              <a:rPr lang="bn-BD" sz="48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800" b="1" u="sng" dirty="0">
              <a:solidFill>
                <a:schemeClr val="accent3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9200" y="322835"/>
            <a:ext cx="62483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0" dirty="0" smtClean="0">
                <a:latin typeface="SutonnyMJ" pitchFamily="2" charset="0"/>
                <a:cs typeface="NikoshBAN" pitchFamily="2" charset="0"/>
              </a:rPr>
              <a:t>Avmw³i </a:t>
            </a:r>
            <a:r>
              <a:rPr lang="en-US" sz="8000" dirty="0" err="1" smtClean="0">
                <a:latin typeface="SutonnyMJ" pitchFamily="2" charset="0"/>
                <a:cs typeface="NikoshBAN" pitchFamily="2" charset="0"/>
              </a:rPr>
              <a:t>cÖKvi‡f</a:t>
            </a:r>
            <a:r>
              <a:rPr lang="en-US" sz="8000" dirty="0" smtClean="0">
                <a:latin typeface="SutonnyMJ" pitchFamily="2" charset="0"/>
                <a:cs typeface="NikoshBAN" pitchFamily="2" charset="0"/>
              </a:rPr>
              <a:t>`</a:t>
            </a:r>
            <a:endParaRPr lang="bn-BD" sz="8000" dirty="0"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5400000">
            <a:off x="3162300" y="1943100"/>
            <a:ext cx="19050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6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268</TotalTime>
  <Words>518</Words>
  <Application>Microsoft Office PowerPoint</Application>
  <PresentationFormat>On-screen Show (4:3)</PresentationFormat>
  <Paragraphs>69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Century Gothic</vt:lpstr>
      <vt:lpstr>NikoshBAN</vt:lpstr>
      <vt:lpstr>SutonnyMJ</vt:lpstr>
      <vt:lpstr>Vrinda</vt:lpstr>
      <vt:lpstr>Wingdings 3</vt:lpstr>
      <vt:lpstr>Ion</vt:lpstr>
      <vt:lpstr>PowerPoint Presentation</vt:lpstr>
      <vt:lpstr>wkÿK cwiwPwZ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Bhabani</dc:creator>
  <cp:lastModifiedBy>Microsoft account</cp:lastModifiedBy>
  <cp:revision>50</cp:revision>
  <dcterms:created xsi:type="dcterms:W3CDTF">2021-01-06T05:39:16Z</dcterms:created>
  <dcterms:modified xsi:type="dcterms:W3CDTF">2021-01-08T04:42:20Z</dcterms:modified>
</cp:coreProperties>
</file>