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9144C-08C0-4673-AEE6-1BD40D803D6F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D4A1A-978E-45A7-A777-62301E8C1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2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4A1A-978E-45A7-A777-62301E8C1C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81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4A1A-978E-45A7-A777-62301E8C1C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1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D4A1A-978E-45A7-A777-62301E8C1C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63C0-1821-4592-BA9A-B475B2A30A16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8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8FEF9-EB9D-4BA0-9873-E453632D03FD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6169-8BFD-47E3-BBE4-F6979C49C57B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5324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91FF-FF9E-4E33-A97E-4AF250B351CF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21B5-F2F9-4EE3-AB7F-EBC9D8AB95A4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6727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5E864-CE9D-4462-A1B6-D926939875FE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0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77DFB-F74F-4139-8FCC-03835CC2C762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16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2DDD1-F083-49CD-93A5-025028DDC8D3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0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F912-7C98-4EAA-A5C9-8483B53AB0B1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0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7A192-BB11-435A-8985-6E0908D91FC8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D74-9C30-44EB-B392-4903CA764323}" type="datetime1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4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E274-1BA6-4AC4-89B2-7A563271B322}" type="datetime1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87CF-47BC-4408-9B94-592DDD8494B5}" type="datetime1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0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207D-93D1-445A-A7FB-DA92FBBDB148}" type="datetime1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1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8E7E8-DF99-424B-8B02-2A05B809EE26}" type="datetime1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1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80EA5-6CD2-4C46-9D39-C10126B51C58}" type="datetime1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8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98736-FD42-4827-9448-E5C9380C59B8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FDBC61-E3D5-4846-AF11-CF9F87805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2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4865" y="282091"/>
            <a:ext cx="9419477" cy="175432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3810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A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السلام عليكم ورحمة الله وبركاته </a:t>
            </a:r>
          </a:p>
          <a:p>
            <a:pPr algn="ctr"/>
            <a:r>
              <a:rPr lang="ar-SA" sz="5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اهلا سهلا مرحبا بكم </a:t>
            </a:r>
            <a:endParaRPr lang="en-US" sz="5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FECA-1655-44F2-B1B6-DB4594E397F7}" type="datetime1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64" y="2178789"/>
            <a:ext cx="9326878" cy="4585062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123336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207D-93D1-445A-A7FB-DA92FBBDB148}" type="datetime1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4508" y="398585"/>
            <a:ext cx="5122985" cy="646331"/>
          </a:xfrm>
          <a:prstGeom prst="rect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ar-SA" sz="4000" dirty="0" smtClean="0">
                <a:ln w="19050">
                  <a:solidFill>
                    <a:srgbClr val="00B05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تعريف علم روايه الحديث</a:t>
            </a:r>
            <a:endParaRPr lang="en-US" dirty="0">
              <a:ln w="19050">
                <a:solidFill>
                  <a:srgbClr val="00B05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563" y="1559169"/>
            <a:ext cx="9286875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هو علم يبحث فيه اقوال الرسول وافعاله واحواله وتقريره وصفاته باعتبار اتصال السند وانقطاعه وكذا الصحابي والتابعي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131" y="2786064"/>
            <a:ext cx="247173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ar-SA" sz="3600" dirty="0" smtClean="0">
                <a:ln w="19050"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موضوعه</a:t>
            </a:r>
            <a:endParaRPr lang="en-US" dirty="0">
              <a:ln w="19050">
                <a:solidFill>
                  <a:srgbClr val="00206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2564" y="3600451"/>
            <a:ext cx="9286874" cy="75306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ar-SA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المرويات والرواية من حيث الاتصال والانقطاع</a:t>
            </a:r>
            <a:endParaRPr 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131" y="4486275"/>
            <a:ext cx="2471739" cy="646331"/>
          </a:xfrm>
          <a:prstGeom prst="rect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غرضه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2563" y="5357814"/>
            <a:ext cx="9286875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معرفة اقسام سند الاحاديث والاحكام والاداب من نقل الرواية باعتبار الاتصال والانقطاع</a:t>
            </a:r>
            <a:r>
              <a:rPr lang="ar-SA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54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207D-93D1-445A-A7FB-DA92FBBDB148}" type="datetime1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1419" y="357188"/>
            <a:ext cx="4729163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تعريف علم دراية الحديث</a:t>
            </a:r>
            <a:endParaRPr lang="en-US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6825" y="1214438"/>
            <a:ext cx="9658350" cy="1077218"/>
          </a:xfrm>
          <a:prstGeom prst="rect">
            <a:avLst/>
          </a:prstGeom>
          <a:effectLst>
            <a:glow rad="101600">
              <a:srgbClr val="00B0F0">
                <a:alpha val="60000"/>
              </a:srgbClr>
            </a:glow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Arial" pitchFamily="34" charset="0"/>
                <a:cs typeface="Arial" pitchFamily="34" charset="0"/>
              </a:rPr>
              <a:t>هوعلم يتعرف به انواع الرواية واحكامها وشروط الرواية واصناف المرويات واستخراج معانيها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6825" y="2557463"/>
            <a:ext cx="3462338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latin typeface="Arial" pitchFamily="34" charset="0"/>
                <a:cs typeface="Arial" pitchFamily="34" charset="0"/>
              </a:rPr>
              <a:t>موضوعه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6825" y="3671888"/>
            <a:ext cx="3462338" cy="769441"/>
          </a:xfrm>
          <a:prstGeom prst="rect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A" sz="4400" dirty="0" smtClean="0">
                <a:latin typeface="Arial" pitchFamily="34" charset="0"/>
                <a:cs typeface="Arial" pitchFamily="34" charset="0"/>
              </a:rPr>
              <a:t>السند والمتن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0925" y="2557464"/>
            <a:ext cx="3524250" cy="830997"/>
          </a:xfrm>
          <a:prstGeom prst="rect">
            <a:avLst/>
          </a:prstGeom>
          <a:ln w="28575">
            <a:solidFill>
              <a:srgbClr val="FF0000"/>
            </a:solidFill>
            <a:prstDash val="sysDot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800" dirty="0" smtClean="0">
                <a:latin typeface="Arial" pitchFamily="34" charset="0"/>
                <a:cs typeface="Arial" pitchFamily="34" charset="0"/>
              </a:rPr>
              <a:t>غرضه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0925" y="3671888"/>
            <a:ext cx="3524250" cy="830997"/>
          </a:xfrm>
          <a:prstGeom prst="rect">
            <a:avLst/>
          </a:prstGeom>
          <a:solidFill>
            <a:srgbClr val="FF0000"/>
          </a:solidFill>
          <a:ln w="38100">
            <a:solidFill>
              <a:srgbClr val="00B0F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2400" dirty="0" smtClean="0">
                <a:latin typeface="Arial" pitchFamily="34" charset="0"/>
                <a:cs typeface="Arial" pitchFamily="34" charset="0"/>
              </a:rPr>
              <a:t>المعرفة عن مفبول الحديث والمردود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8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3" y="342901"/>
            <a:ext cx="10689355" cy="57578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207D-93D1-445A-A7FB-DA92FBBDB148}" type="datetime1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1323" y="1548581"/>
            <a:ext cx="10689355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9600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شكرا لكم بحسن تعاونكم</a:t>
            </a:r>
            <a:r>
              <a:rPr lang="ar-SA" sz="8000" dirty="0" smtClean="0">
                <a:ln>
                  <a:solidFill>
                    <a:srgbClr val="00B0F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n>
                <a:solidFill>
                  <a:srgbClr val="00B0F0"/>
                </a:solidFill>
              </a:ln>
              <a:blipFill>
                <a:blip r:embed="rId3"/>
                <a:tile tx="0" ty="0" sx="100000" sy="100000" flip="none" algn="tl"/>
              </a:blip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3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207D-93D1-445A-A7FB-DA92FBBDB148}" type="datetime1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31008" y="597408"/>
            <a:ext cx="5474208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n w="28575">
                  <a:solidFill>
                    <a:srgbClr val="FFFF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التعارف للمعم </a:t>
            </a:r>
            <a:endParaRPr lang="en-US" sz="6600" dirty="0">
              <a:ln w="28575">
                <a:solidFill>
                  <a:srgbClr val="FFFF0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4946" y="2218944"/>
            <a:ext cx="4119774" cy="33547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ar-SA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محمد : نور حسين</a:t>
            </a:r>
          </a:p>
          <a:p>
            <a:pPr algn="r"/>
            <a:r>
              <a:rPr lang="ar-SA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التعيين/المنصبي: المعلم المعين</a:t>
            </a:r>
          </a:p>
          <a:p>
            <a:pPr algn="r"/>
            <a:r>
              <a:rPr lang="ar-SA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المعهد : مدينة العلوم كامل مدرسة</a:t>
            </a:r>
          </a:p>
          <a:p>
            <a:pPr algn="r"/>
            <a:r>
              <a:rPr lang="ar-SA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المكتب البريد:  كاجلا</a:t>
            </a:r>
          </a:p>
          <a:p>
            <a:pPr algn="r"/>
            <a:r>
              <a:rPr lang="ar-SA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المحطة الشريطة : بواليا</a:t>
            </a:r>
          </a:p>
          <a:p>
            <a:pPr algn="r"/>
            <a:r>
              <a:rPr lang="ar-SA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المحافظة : راجشاهي</a:t>
            </a:r>
          </a:p>
          <a:p>
            <a:pPr algn="r"/>
            <a:r>
              <a:rPr lang="ar-SA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رقم الجوال : </a:t>
            </a:r>
            <a:r>
              <a:rPr lang="ar-SA" sz="1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01721035735</a:t>
            </a:r>
          </a:p>
          <a:p>
            <a:pPr lvl="0" algn="r" rtl="1"/>
            <a:r>
              <a:rPr lang="ar-SA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البريد الإلكترني : </a:t>
            </a:r>
            <a:r>
              <a:rPr lang="en-US" sz="1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39700">
                    <a:srgbClr val="FA731A">
                      <a:satMod val="175000"/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nurhosen51078@gmail.com</a:t>
            </a:r>
            <a:endParaRPr lang="en-US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39700">
                  <a:srgbClr val="FA731A">
                    <a:satMod val="175000"/>
                    <a:alpha val="40000"/>
                  </a:srgbClr>
                </a:glow>
              </a:effectLst>
              <a:latin typeface="Century Gothic" panose="020B0502020202020204"/>
            </a:endParaRPr>
          </a:p>
          <a:p>
            <a:pPr algn="ctr"/>
            <a:r>
              <a:rPr lang="ar-S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2" y="2215356"/>
            <a:ext cx="3938016" cy="3425239"/>
          </a:xfrm>
          <a:prstGeom prst="rect">
            <a:avLst/>
          </a:prstGeom>
          <a:ln w="38100">
            <a:solidFill>
              <a:srgbClr val="00206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30061189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207D-93D1-445A-A7FB-DA92FBBDB148}" type="datetime1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Md.Nur</a:t>
            </a:r>
            <a:r>
              <a:rPr lang="en-US" dirty="0" smtClean="0"/>
              <a:t> Hosen    01721035735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99137" y="457200"/>
            <a:ext cx="7514493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FF0000">
                <a:alpha val="92941"/>
              </a:srgbClr>
            </a:solidFill>
            <a:prstDash val="sysDot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التعارف للدرس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6983" y="2532185"/>
            <a:ext cx="2942493" cy="1359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76" y="1652954"/>
            <a:ext cx="3720576" cy="4504609"/>
          </a:xfrm>
          <a:prstGeom prst="rect">
            <a:avLst/>
          </a:prstGeom>
          <a:ln w="19050">
            <a:solidFill>
              <a:srgbClr val="FFC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6" y="2654125"/>
            <a:ext cx="4521523" cy="1933575"/>
          </a:xfrm>
          <a:prstGeom prst="rect">
            <a:avLst/>
          </a:prstGeom>
        </p:spPr>
      </p:pic>
      <p:sp>
        <p:nvSpPr>
          <p:cNvPr id="20" name="Left-Right-Up Arrow 19"/>
          <p:cNvSpPr/>
          <p:nvPr/>
        </p:nvSpPr>
        <p:spPr>
          <a:xfrm>
            <a:off x="1101970" y="4700955"/>
            <a:ext cx="3294526" cy="1456608"/>
          </a:xfrm>
          <a:prstGeom prst="leftRightUpArrow">
            <a:avLst/>
          </a:prstGeom>
          <a:ln w="28575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ar-SA" dirty="0" smtClean="0">
                <a:solidFill>
                  <a:srgbClr val="002060"/>
                </a:solidFill>
              </a:rPr>
              <a:t>الشيخ ولى الدين (مماثلة)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63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207D-93D1-445A-A7FB-DA92FBBDB148}" type="datetime1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50124" y="398585"/>
            <a:ext cx="5666948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70C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>
                <a:gd name="adj" fmla="val 50211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 smtClean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400" b="1" dirty="0" smtClean="0">
                <a:ln w="28575">
                  <a:solidFill>
                    <a:srgbClr val="00B0F0"/>
                  </a:solidFill>
                </a:ln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الكتاب الدرسي فيه الجزءان</a:t>
            </a:r>
            <a:endParaRPr lang="en-US" sz="4400" b="1" dirty="0">
              <a:ln w="28575">
                <a:solidFill>
                  <a:srgbClr val="00B0F0"/>
                </a:solidFill>
              </a:ln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205133" y="1348154"/>
            <a:ext cx="1622344" cy="1758461"/>
          </a:xfrm>
          <a:prstGeom prst="downArrow">
            <a:avLst/>
          </a:prstGeom>
          <a:ln w="28575">
            <a:solidFill>
              <a:srgbClr val="00B0F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InflateBottom">
              <a:avLst/>
            </a:prstTxWarp>
          </a:bodyPr>
          <a:lstStyle/>
          <a:p>
            <a:pPr algn="r"/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مشكواة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852246" y="1348154"/>
            <a:ext cx="1699846" cy="1793631"/>
          </a:xfrm>
          <a:prstGeom prst="downArrow">
            <a:avLst/>
          </a:prstGeom>
          <a:ln w="28575">
            <a:solidFill>
              <a:srgbClr val="00B050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64667"/>
              </a:avLst>
            </a:prstTxWarp>
            <a:noAutofit/>
          </a:bodyPr>
          <a:lstStyle/>
          <a:p>
            <a:pPr algn="r"/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المصابيح</a:t>
            </a:r>
          </a:p>
        </p:txBody>
      </p:sp>
      <p:sp>
        <p:nvSpPr>
          <p:cNvPr id="8" name="Oval 7"/>
          <p:cNvSpPr/>
          <p:nvPr/>
        </p:nvSpPr>
        <p:spPr>
          <a:xfrm rot="10800000" flipV="1">
            <a:off x="1336431" y="3321913"/>
            <a:ext cx="3130061" cy="2719449"/>
          </a:xfrm>
          <a:prstGeom prst="ellipse">
            <a:avLst/>
          </a:prstGeom>
          <a:ln w="19050">
            <a:solidFill>
              <a:srgbClr val="00206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امام محى السنة قامع البدعة ابومحمد حسين بن مسعود الفراء البغوى المولود ۴۳۵</a:t>
            </a:r>
            <a:r>
              <a:rPr lang="ar-SA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ھ </a:t>
            </a:r>
            <a:r>
              <a:rPr lang="ar-SA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المتوفى ۵۱۶ھ</a:t>
            </a:r>
            <a:endParaRPr lang="en-US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330462" y="3411415"/>
            <a:ext cx="3094891" cy="2629947"/>
          </a:xfrm>
          <a:prstGeom prst="ellipse">
            <a:avLst/>
          </a:prstGeom>
          <a:ln w="12700">
            <a:solidFill>
              <a:srgbClr val="00B0F0"/>
            </a:solidFill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الشيخ ولى الدين ابو عبد الله محمد بن عبد الله الخطيب التبريزى العمر الشافعى المولود والمتوفى ليس فيهما معلوم معتبرلكن المتوفى ۸۰۰ھ غالبا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207D-93D1-445A-A7FB-DA92FBBDB148}" type="datetime1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563673" y="609600"/>
            <a:ext cx="5064654" cy="707886"/>
          </a:xfrm>
          <a:prstGeom prst="rect">
            <a:avLst/>
          </a:prstGeom>
          <a:ln w="19050">
            <a:solidFill>
              <a:srgbClr val="00B0F0"/>
            </a:solidFill>
            <a:prstDash val="sysDot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000" dirty="0" smtClean="0">
                <a:ln w="19050">
                  <a:solidFill>
                    <a:schemeClr val="tx1"/>
                  </a:solidFill>
                  <a:prstDash val="sysDot"/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الفرق بين المشكواة والمصابيح</a:t>
            </a:r>
            <a:endParaRPr lang="en-US" sz="4000" dirty="0">
              <a:ln w="19050">
                <a:solidFill>
                  <a:schemeClr val="tx1"/>
                </a:solidFill>
                <a:prstDash val="sysDot"/>
              </a:ln>
              <a:solidFill>
                <a:srgbClr val="00B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3751" y="1641231"/>
            <a:ext cx="6944498" cy="523220"/>
          </a:xfrm>
          <a:prstGeom prst="rect">
            <a:avLst/>
          </a:prstGeom>
          <a:solidFill>
            <a:srgbClr val="FF0000"/>
          </a:solidFill>
          <a:ln w="38100">
            <a:solidFill>
              <a:srgbClr val="00B0F0"/>
            </a:solidFill>
            <a:prstDash val="dash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ar-SA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الفرق بينهما خمسة عشرفرقا غالبا هى مذكورة فى الذيل</a:t>
            </a:r>
            <a:r>
              <a:rPr lang="ar-S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38" y="2457451"/>
            <a:ext cx="12049125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ar-SA" sz="20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المصابيح :اسم الصحابي غير مذكور فيه قبل المتن </a:t>
            </a:r>
            <a:r>
              <a:rPr lang="ar-SA" sz="2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وفى المشكواة </a:t>
            </a:r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مذكور </a:t>
            </a:r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، مثلا عن عمر بن الخطاب رضى الله عنه</a:t>
            </a:r>
          </a:p>
          <a:p>
            <a:pPr algn="r"/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المصابيح: ليس فيه مأخذ الحديث </a:t>
            </a:r>
            <a:r>
              <a:rPr lang="ar-SA" sz="2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 فى المشكواة </a:t>
            </a:r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مذكور مثلا رواه مسلم </a:t>
            </a:r>
          </a:p>
          <a:p>
            <a:pPr algn="r"/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*المصابيح: فيه العنوان للصحيحين من الصحاح </a:t>
            </a:r>
            <a:r>
              <a:rPr lang="ar-SA" sz="2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وفى المشكواة </a:t>
            </a:r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الفصل الاول-</a:t>
            </a:r>
          </a:p>
          <a:p>
            <a:pPr algn="r"/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*المصابيح : فيه العنوان لغير المصابيح من الحسان </a:t>
            </a:r>
            <a:r>
              <a:rPr lang="ar-SA" sz="2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وفى المشكواة </a:t>
            </a:r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الفصل الثانى-</a:t>
            </a:r>
          </a:p>
          <a:p>
            <a:pPr algn="r"/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المصابيح: فى كل باب فصلان </a:t>
            </a:r>
            <a:r>
              <a:rPr lang="ar-SA" sz="2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وفى المشكواة </a:t>
            </a:r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ثلاثة فصول غالبا-</a:t>
            </a:r>
          </a:p>
          <a:p>
            <a:pPr algn="r"/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*المصابيح: كان فيه الحديث المرفوع فقط وفى الفصل الثالث </a:t>
            </a:r>
            <a:r>
              <a:rPr lang="ar-SA" sz="2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 المشكواة </a:t>
            </a:r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الحديث الموقوف والمقطوع-</a:t>
            </a:r>
          </a:p>
          <a:p>
            <a:pPr algn="r"/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*المصابيح: كان فيه الحديث المكرر </a:t>
            </a:r>
            <a:r>
              <a:rPr lang="ar-SA" sz="2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وفى المشكواة </a:t>
            </a:r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حذف اياه-</a:t>
            </a:r>
          </a:p>
          <a:p>
            <a:pPr algn="r"/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*المصابيح: كان فيه بعض الحديث مكملا لكن </a:t>
            </a:r>
            <a:r>
              <a:rPr lang="ar-SA" sz="2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فى المشكواة </a:t>
            </a:r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اختصربناء على المصلحات-</a:t>
            </a:r>
          </a:p>
          <a:p>
            <a:pPr algn="r"/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*المصابيح: كان فيه بعض الحديث مختصرا</a:t>
            </a:r>
            <a:r>
              <a:rPr lang="ar-SA" sz="2400" dirty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dirty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لكن فى المشكواة </a:t>
            </a:r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مكملا بناء </a:t>
            </a:r>
            <a:r>
              <a:rPr lang="ar-SA" sz="2400" dirty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على </a:t>
            </a:r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المصلحات-</a:t>
            </a:r>
          </a:p>
          <a:p>
            <a:pPr algn="r"/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*المصابيح: فيه الحكم على بعض الحديث بالغربات والضعف لكن ليس فيه بيان الوجه </a:t>
            </a:r>
            <a:r>
              <a:rPr lang="ar-SA" sz="24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وفى المشكواة </a:t>
            </a:r>
            <a:r>
              <a:rPr lang="ar-SA" sz="2400" dirty="0" smtClean="0"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بين-</a:t>
            </a:r>
            <a:endParaRPr lang="en-US" sz="2400" dirty="0"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72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207D-93D1-445A-A7FB-DA92FBBDB148}" type="datetime1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96064" y="518984"/>
            <a:ext cx="5708822" cy="1107996"/>
          </a:xfrm>
          <a:prstGeom prst="rect">
            <a:avLst/>
          </a:prstGeom>
          <a:ln w="28575">
            <a:solidFill>
              <a:srgbClr val="00B050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تعارف</a:t>
            </a:r>
            <a:r>
              <a:rPr lang="ar-SA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الحديث</a:t>
            </a:r>
            <a:r>
              <a:rPr lang="ar-SA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5786" y="1482811"/>
            <a:ext cx="9050214" cy="452431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r"/>
            <a:r>
              <a:rPr lang="ar-SA" sz="24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الجديث معناه اللغوى:  </a:t>
            </a:r>
          </a:p>
          <a:p>
            <a:pPr algn="r"/>
            <a:r>
              <a:rPr lang="ar-SA" sz="24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وهو اسم جامد جمعه احاديث ،ماده ح- د- ث ، جنسه صحيح ، معناه ضد القديم ،القول،الوعظ ، القصص ،الخبر ،الجديد ، القرأن ، الخطبة </a:t>
            </a:r>
          </a:p>
          <a:p>
            <a:pPr algn="r"/>
            <a:r>
              <a:rPr lang="ar-SA" sz="24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الحديث معناه الاصطلاحى:</a:t>
            </a:r>
          </a:p>
          <a:p>
            <a:pPr algn="r"/>
            <a:r>
              <a:rPr lang="ar-SA" sz="24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قال صاحب ميزان الاخبار الحديث اعم من ان يكون قول الرسول (ﷺ) والصحابي والتابعى وتقريره</a:t>
            </a:r>
          </a:p>
          <a:p>
            <a:pPr algn="r"/>
            <a:r>
              <a:rPr lang="ar-SA" sz="24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قال العلماء الجمهور الحديث ما اضيف الى النيي(ﷺ) من قول اوفعل اوتقرير وكذالك يطلق على قول الصحابي والتابعي وفعلهم وتقريرهم </a:t>
            </a:r>
          </a:p>
          <a:p>
            <a:pPr algn="r"/>
            <a:r>
              <a:rPr lang="ar-SA" sz="24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قال عبد الحق محدث دهلوى (ﷻ) الحديث يطلق على قول النبي(ﷺ) وفعله وتقريره </a:t>
            </a:r>
          </a:p>
          <a:p>
            <a:pPr algn="r"/>
            <a:r>
              <a:rPr lang="ar-SA" sz="24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قال الحافظ ابن حجر عسقلنى (ﷻ) هو اقوال الرسول (ﷺ) وافعاله وتقاريره </a:t>
            </a:r>
          </a:p>
          <a:p>
            <a:pPr algn="r"/>
            <a:r>
              <a:rPr lang="ar-SA" sz="2400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قال حافظ سخاوى (ﷻ) فى فتح المغيث الحديث هو ما اضيف النبي (ﷺ) من قول اوفعل اوتقرير حتى الحركات والسكنات فى اليقظة والمنام   </a:t>
            </a:r>
            <a:r>
              <a:rPr lang="ar-SA" dirty="0" smtClean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27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207D-93D1-445A-A7FB-DA92FBBDB148}" type="datetime1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7712" y="487680"/>
            <a:ext cx="6096000" cy="1107996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ar-SA" sz="6600" b="1" dirty="0" smtClean="0">
                <a:ln w="19050">
                  <a:solidFill>
                    <a:srgbClr val="00B050"/>
                  </a:solidFill>
                  <a:prstDash val="sysDot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موضوع علم الحديث</a:t>
            </a:r>
            <a:endParaRPr lang="en-US" dirty="0">
              <a:ln w="19050">
                <a:solidFill>
                  <a:srgbClr val="00B050"/>
                </a:solidFill>
                <a:prstDash val="sysDot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3168" y="2182368"/>
            <a:ext cx="9070848" cy="351129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-403"/>
              </a:avLst>
            </a:prstTxWarp>
            <a:spAutoFit/>
          </a:bodyPr>
          <a:lstStyle/>
          <a:p>
            <a:r>
              <a:rPr lang="ar-SA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موضوع علم الحديث مطلقا ذات الرسول (ﷺ) من هو رسول الله صلى الله عليه وسلم </a:t>
            </a:r>
          </a:p>
          <a:p>
            <a:pPr algn="r"/>
            <a:r>
              <a:rPr lang="ar-SA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وقال بعض العلماء موضوع الحديث اقوال النيي واقواله (ﷺ) </a:t>
            </a:r>
            <a:endParaRPr lang="en-US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25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207D-93D1-445A-A7FB-DA92FBBDB148}" type="datetime1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62912" y="548640"/>
            <a:ext cx="6961632" cy="18897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sysDot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prstTxWarp prst="textFadeUp">
              <a:avLst/>
            </a:prstTxWarp>
            <a:spAutoFit/>
          </a:bodyPr>
          <a:lstStyle/>
          <a:p>
            <a:r>
              <a:rPr lang="ar-SA" sz="7200" b="1" dirty="0" smtClean="0">
                <a:ln w="28575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غرض علم الحديث</a:t>
            </a:r>
            <a:endParaRPr lang="en-US" dirty="0">
              <a:ln w="28575">
                <a:solidFill>
                  <a:srgbClr val="00B050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8240" y="2804160"/>
            <a:ext cx="8887968" cy="1846659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ar-SA" sz="54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معرفة ادلة الاحكام والعقائد للعمل بها ، الفوز بسعادة الدارين</a:t>
            </a:r>
            <a:r>
              <a:rPr lang="ar-SA" sz="6000" b="1" dirty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endParaRPr lang="en-US" b="1" dirty="0">
              <a:ln w="9525">
                <a:solidFill>
                  <a:srgbClr val="00B050"/>
                </a:solidFill>
                <a:prstDash val="solid"/>
              </a:ln>
              <a:solidFill>
                <a:schemeClr val="accent5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04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207D-93D1-445A-A7FB-DA92FBBDB148}" type="datetime1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Md.Nur Hosen    01721035735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48153" y="164123"/>
            <a:ext cx="8850923" cy="164123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ar-SA" sz="700" dirty="0" smtClean="0">
                <a:ln w="12700"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اقسام  علم الحديث</a:t>
            </a:r>
            <a:r>
              <a:rPr lang="ar-SA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9308123" y="1922585"/>
            <a:ext cx="1066799" cy="1606060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896708" y="1922584"/>
            <a:ext cx="984738" cy="1477107"/>
          </a:xfrm>
          <a:prstGeom prst="downArrow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203938" y="1922583"/>
            <a:ext cx="1043354" cy="1477108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17072" y="3739662"/>
            <a:ext cx="252748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علم رواية الحديث</a:t>
            </a:r>
            <a:endParaRPr lang="en-US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4030" y="3739662"/>
            <a:ext cx="2790093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19050"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علم دراية الحديث</a:t>
            </a:r>
            <a:endParaRPr lang="en-US" sz="3200" dirty="0">
              <a:ln w="19050">
                <a:solidFill>
                  <a:srgbClr val="00B050"/>
                </a:solidFill>
              </a:ln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8153" y="3739662"/>
            <a:ext cx="2719756" cy="584775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n w="19050">
                  <a:solidFill>
                    <a:srgbClr val="00B05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علم اصول الحديث</a:t>
            </a:r>
            <a:endParaRPr lang="en-US" sz="3200" dirty="0">
              <a:ln w="19050">
                <a:solidFill>
                  <a:srgbClr val="00B050"/>
                </a:solidFill>
              </a:ln>
              <a:solidFill>
                <a:srgbClr val="00B0F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79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652</TotalTime>
  <Words>576</Words>
  <Application>Microsoft Office PowerPoint</Application>
  <PresentationFormat>Custom</PresentationFormat>
  <Paragraphs>89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*</cp:lastModifiedBy>
  <cp:revision>96</cp:revision>
  <dcterms:created xsi:type="dcterms:W3CDTF">2020-04-27T15:32:33Z</dcterms:created>
  <dcterms:modified xsi:type="dcterms:W3CDTF">2021-01-07T15:22:53Z</dcterms:modified>
</cp:coreProperties>
</file>