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4"/>
  </p:notesMasterIdLst>
  <p:sldIdLst>
    <p:sldId id="256" r:id="rId2"/>
    <p:sldId id="272" r:id="rId3"/>
    <p:sldId id="273" r:id="rId4"/>
    <p:sldId id="274" r:id="rId5"/>
    <p:sldId id="27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8" r:id="rId15"/>
    <p:sldId id="279" r:id="rId16"/>
    <p:sldId id="292" r:id="rId17"/>
    <p:sldId id="289" r:id="rId18"/>
    <p:sldId id="290" r:id="rId19"/>
    <p:sldId id="291" r:id="rId20"/>
    <p:sldId id="276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D5FE-E343-49D1-BAA3-4271170BF16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B4A9-2D20-4C49-B9E8-8E41BBA3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8993-6ABB-4DCE-A11D-C3499E9DED6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D0EE-0A2A-4DDE-A865-BAE89CBD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2262" y="428216"/>
            <a:ext cx="4260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F0"/>
                </a:solidFill>
              </a:rPr>
              <a:t>স্বা</a:t>
            </a:r>
            <a:r>
              <a:rPr lang="bn-IN" sz="9600" dirty="0" smtClean="0">
                <a:solidFill>
                  <a:schemeClr val="accent2"/>
                </a:solidFill>
              </a:rPr>
              <a:t>গ</a:t>
            </a:r>
            <a:r>
              <a:rPr lang="bn-IN" sz="9600" dirty="0" smtClean="0">
                <a:solidFill>
                  <a:srgbClr val="C00000"/>
                </a:solidFill>
              </a:rPr>
              <a:t>ত</a:t>
            </a:r>
            <a:r>
              <a:rPr lang="bn-IN" sz="9600" dirty="0" smtClean="0">
                <a:solidFill>
                  <a:schemeClr val="accent4"/>
                </a:solidFill>
              </a:rPr>
              <a:t>ম</a:t>
            </a:r>
            <a:endParaRPr lang="en-SG" sz="96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6087291" cy="65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74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082" y="5782235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চাপা কলা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231143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2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3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365" y="431074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কলার গুরত্ব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954"/>
            <a:ext cx="12192000" cy="55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468" y="699247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দলীয় কাজ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09013" y="4255790"/>
            <a:ext cx="941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 জন করে দল গঠন করে কলার কয়েকটি গুরত্ব খাতায় লিখ।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5421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0471" y="188260"/>
            <a:ext cx="6642847" cy="6521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কলাগাছে আক্রান্ত রোগ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78219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67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6235" y="5782235"/>
            <a:ext cx="3863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কলার পানামা রোগ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420082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9036" y="5862917"/>
            <a:ext cx="5551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সিগাটোগা রোগাক্রান্ত কলাপাতা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62176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পরিচিতি</a:t>
            </a:r>
            <a:endParaRPr lang="en-SG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282" y="1954959"/>
            <a:ext cx="4459941" cy="40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/>
              <a:t>শিক্ষক পরিচিতি</a:t>
            </a:r>
          </a:p>
          <a:p>
            <a:pPr marL="0" indent="0">
              <a:buNone/>
            </a:pPr>
            <a:r>
              <a:rPr lang="bn-IN" sz="3200" dirty="0" smtClean="0"/>
              <a:t>অসীম কুমার মন্ডল</a:t>
            </a:r>
          </a:p>
          <a:p>
            <a:pPr marL="0" indent="0">
              <a:buNone/>
            </a:pPr>
            <a:r>
              <a:rPr lang="bn-IN" sz="3200" dirty="0" smtClean="0"/>
              <a:t>সহকারী শিক্ষক</a:t>
            </a:r>
          </a:p>
          <a:p>
            <a:pPr marL="0" indent="0">
              <a:buNone/>
            </a:pPr>
            <a:r>
              <a:rPr lang="bn-IN" sz="3200" dirty="0" smtClean="0"/>
              <a:t>হড্ডা মাধ্যমিক বিদ্যালয়</a:t>
            </a:r>
          </a:p>
          <a:p>
            <a:pPr marL="0" indent="0">
              <a:buNone/>
            </a:pPr>
            <a:r>
              <a:rPr lang="bn-IN" sz="3200" dirty="0" smtClean="0"/>
              <a:t>হড্ডা,কয়রা,খুলনা।</a:t>
            </a:r>
          </a:p>
          <a:p>
            <a:pPr marL="0" indent="0">
              <a:buNone/>
            </a:pPr>
            <a:r>
              <a:rPr lang="bn-IN" sz="3200" dirty="0" smtClean="0"/>
              <a:t>মোবাঃ০১৯২৪৬৭১৭৪৭</a:t>
            </a:r>
            <a:endParaRPr lang="en-SG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8918" y="1914618"/>
            <a:ext cx="3910977" cy="409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/>
              <a:t>পাঠ পরিচিতি</a:t>
            </a:r>
          </a:p>
          <a:p>
            <a:pPr marL="0" indent="0">
              <a:buNone/>
            </a:pPr>
            <a:r>
              <a:rPr lang="bn-IN" sz="3200" dirty="0" smtClean="0"/>
              <a:t>বিষয়ঃকৃষি শিক্ষা</a:t>
            </a:r>
          </a:p>
          <a:p>
            <a:pPr marL="0" indent="0">
              <a:buNone/>
            </a:pPr>
            <a:r>
              <a:rPr lang="bn-IN" sz="3200" dirty="0" smtClean="0"/>
              <a:t>শ্রেণিঃনবম</a:t>
            </a:r>
          </a:p>
          <a:p>
            <a:pPr marL="0" indent="0">
              <a:buNone/>
            </a:pPr>
            <a:r>
              <a:rPr lang="bn-IN" sz="3200" dirty="0" smtClean="0"/>
              <a:t>অধ্যায়ঃ৪র্থ</a:t>
            </a:r>
          </a:p>
          <a:p>
            <a:pPr marL="0" indent="0">
              <a:buNone/>
            </a:pPr>
            <a:r>
              <a:rPr lang="bn-IN" sz="3200" dirty="0" smtClean="0"/>
              <a:t>সময়ঃ৫০মিনিট</a:t>
            </a:r>
          </a:p>
          <a:p>
            <a:pPr marL="0" indent="0">
              <a:buNone/>
            </a:pPr>
            <a:r>
              <a:rPr lang="bn-IN" sz="3200" dirty="0" smtClean="0"/>
              <a:t>তাংঃ০৭/০১/২০২১</a:t>
            </a:r>
            <a:endParaRPr lang="en-S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2" y="1690688"/>
            <a:ext cx="2895601" cy="37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069" y="705394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মূল্যায়ন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1111" y="2588762"/>
            <a:ext cx="115499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/>
              <a:t>১।বাংলাদেশে কত হেক্টর জমিতে কলার চাষ হয়?</a:t>
            </a:r>
          </a:p>
          <a:p>
            <a:endParaRPr lang="bn-IN" sz="4400" dirty="0" smtClean="0"/>
          </a:p>
          <a:p>
            <a:r>
              <a:rPr lang="bn-IN" sz="4400" dirty="0" smtClean="0"/>
              <a:t>২।তেউড় কী?</a:t>
            </a:r>
          </a:p>
          <a:p>
            <a:endParaRPr lang="bn-IN" sz="4400" dirty="0" smtClean="0"/>
          </a:p>
          <a:p>
            <a:r>
              <a:rPr lang="bn-IN" sz="4400" dirty="0" smtClean="0"/>
              <a:t>৩।কলায় প্রধানত কয়টি রোগ দেখা যায়?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25550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994" y="235132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</a:rPr>
              <a:t>বাড়ির কাজ</a:t>
            </a:r>
            <a:endParaRPr lang="en-SG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2" y="1072818"/>
            <a:ext cx="4572000" cy="3790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992745"/>
            <a:ext cx="11540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000"/>
                </a:solidFill>
              </a:rPr>
              <a:t>তোমার বাড়ির আশেপাশে অবস্থিত কলাগাছে বিদ্যমান রোগ নির্নয় করে খাতায় লিখবে।</a:t>
            </a:r>
            <a:endParaRPr lang="en-SG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4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2" y="1227909"/>
            <a:ext cx="104708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</a:rPr>
              <a:t>ধ</a:t>
            </a:r>
          </a:p>
          <a:p>
            <a:r>
              <a:rPr lang="bn-IN" sz="6600" dirty="0" smtClean="0">
                <a:solidFill>
                  <a:schemeClr val="accent1"/>
                </a:solidFill>
              </a:rPr>
              <a:t>ন্য</a:t>
            </a:r>
          </a:p>
          <a:p>
            <a:r>
              <a:rPr lang="bn-IN" sz="6600" dirty="0" smtClean="0">
                <a:solidFill>
                  <a:schemeClr val="accent4"/>
                </a:solidFill>
              </a:rPr>
              <a:t>বা</a:t>
            </a:r>
          </a:p>
          <a:p>
            <a:r>
              <a:rPr lang="bn-IN" sz="6600" dirty="0">
                <a:solidFill>
                  <a:srgbClr val="00B050"/>
                </a:solidFill>
              </a:rPr>
              <a:t>দ</a:t>
            </a:r>
            <a:endParaRPr lang="en-SG" sz="6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9" y="0"/>
            <a:ext cx="10309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502" y="196948"/>
            <a:ext cx="572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/>
              <a:t>এখন একটি ছবি দেখি</a:t>
            </a:r>
            <a:endParaRPr lang="en-SG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074"/>
            <a:ext cx="12192000" cy="56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766" y="140676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পাঠ শিরোনাম</a:t>
            </a:r>
            <a:endParaRPr lang="en-SG" sz="4400" dirty="0"/>
          </a:p>
        </p:txBody>
      </p:sp>
      <p:sp>
        <p:nvSpPr>
          <p:cNvPr id="3" name="Oval 2"/>
          <p:cNvSpPr/>
          <p:nvPr/>
        </p:nvSpPr>
        <p:spPr>
          <a:xfrm>
            <a:off x="3034006" y="910117"/>
            <a:ext cx="5655212" cy="5711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কলা চাষ</a:t>
            </a:r>
            <a:endParaRPr lang="en-SG" sz="7200" dirty="0"/>
          </a:p>
        </p:txBody>
      </p:sp>
    </p:spTree>
    <p:extLst>
      <p:ext uri="{BB962C8B-B14F-4D97-AF65-F5344CB8AC3E}">
        <p14:creationId xmlns:p14="http://schemas.microsoft.com/office/powerpoint/2010/main" val="395447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828" y="504368"/>
            <a:ext cx="437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বিভাজিত শিখনফল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65679" y="3143509"/>
            <a:ext cx="97513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এই পাঠশেষে শিক্ষার্থীরা.........</a:t>
            </a:r>
          </a:p>
          <a:p>
            <a:endParaRPr lang="bn-IN" sz="3600" dirty="0" smtClean="0"/>
          </a:p>
          <a:p>
            <a:r>
              <a:rPr lang="bn-IN" sz="3600" dirty="0" smtClean="0"/>
              <a:t>১।কলার বিভিন্ন জাত সম্পর্কে জানতে পারবে।</a:t>
            </a:r>
          </a:p>
          <a:p>
            <a:r>
              <a:rPr lang="bn-IN" sz="3600" dirty="0" smtClean="0"/>
              <a:t>২।কলার গুরত্ব বর্ননা করতে পারবে।</a:t>
            </a:r>
          </a:p>
          <a:p>
            <a:r>
              <a:rPr lang="bn-IN" sz="3600" dirty="0"/>
              <a:t>৩।কলার </a:t>
            </a:r>
            <a:r>
              <a:rPr lang="bn-IN" sz="3600" dirty="0" smtClean="0"/>
              <a:t>আক্রান্ত রোগগুলো </a:t>
            </a:r>
            <a:r>
              <a:rPr lang="bn-IN" sz="3600" dirty="0"/>
              <a:t>বর্ননা করতে পারবে।</a:t>
            </a:r>
          </a:p>
          <a:p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23261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260" y="3617259"/>
            <a:ext cx="4687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বিভিন্ন জাতের কলা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229597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5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4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8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094" y="5768788"/>
            <a:ext cx="373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অমৃতসাগর কলা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829841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138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Ratodanga Highschool</dc:creator>
  <cp:lastModifiedBy>HP</cp:lastModifiedBy>
  <cp:revision>126</cp:revision>
  <dcterms:created xsi:type="dcterms:W3CDTF">2020-03-10T16:47:08Z</dcterms:created>
  <dcterms:modified xsi:type="dcterms:W3CDTF">2021-01-08T02:36:18Z</dcterms:modified>
</cp:coreProperties>
</file>