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7" r:id="rId3"/>
    <p:sldId id="258" r:id="rId4"/>
    <p:sldId id="28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F3C2-5B6A-4CD8-AA4A-31C734A994D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D808-7DAD-4A07-BA5E-0E329AE0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F3C2-5B6A-4CD8-AA4A-31C734A994D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D808-7DAD-4A07-BA5E-0E329AE0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F3C2-5B6A-4CD8-AA4A-31C734A994D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D808-7DAD-4A07-BA5E-0E329AE0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F3C2-5B6A-4CD8-AA4A-31C734A994D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D808-7DAD-4A07-BA5E-0E329AE0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7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F3C2-5B6A-4CD8-AA4A-31C734A994D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D808-7DAD-4A07-BA5E-0E329AE0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F3C2-5B6A-4CD8-AA4A-31C734A994D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D808-7DAD-4A07-BA5E-0E329AE0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F3C2-5B6A-4CD8-AA4A-31C734A994D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D808-7DAD-4A07-BA5E-0E329AE0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F3C2-5B6A-4CD8-AA4A-31C734A994D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D808-7DAD-4A07-BA5E-0E329AE0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F3C2-5B6A-4CD8-AA4A-31C734A994D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D808-7DAD-4A07-BA5E-0E329AE0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F3C2-5B6A-4CD8-AA4A-31C734A994D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D808-7DAD-4A07-BA5E-0E329AE0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F3C2-5B6A-4CD8-AA4A-31C734A994D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D808-7DAD-4A07-BA5E-0E329AE0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F3C2-5B6A-4CD8-AA4A-31C734A994D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1D808-7DAD-4A07-BA5E-0E329AE0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9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271" y="68576"/>
            <a:ext cx="475429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63366825-gerbera-polinizacion-recoleccion-de-polen-abe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6" y="1148318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25757" y="668741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4117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7" y="34962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765" y="3784247"/>
            <a:ext cx="631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তিনটি কারণ লিখ।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8388" y="849581"/>
            <a:ext cx="3236157" cy="205820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5388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77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কারণ</a:t>
            </a:r>
            <a:endParaRPr lang="en-US" sz="4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5011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ভূ-পাত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99" y="936224"/>
            <a:ext cx="10144683" cy="504710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02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কারণ</a:t>
            </a:r>
            <a:endParaRPr lang="en-US" sz="48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88423"/>
            <a:ext cx="11631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শিলা চ্যুতি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4" y="1008250"/>
            <a:ext cx="8572500" cy="473392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823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" y="11921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কারণ</a:t>
            </a:r>
            <a:endParaRPr lang="en-US" sz="48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1715" y="621166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তাপ বিকিরণ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9" y="987855"/>
            <a:ext cx="7530353" cy="497709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8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কারণ</a:t>
            </a:r>
            <a:endParaRPr lang="en-US" sz="4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7067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ভূগর্স্থ বাষ্প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92" y="885085"/>
            <a:ext cx="8369433" cy="506799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3865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319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কারণ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8855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ভূ-গর্ভের চাপের হ্রাস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67" y="1227787"/>
            <a:ext cx="8997352" cy="465862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6259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98" y="7497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কারণ</a:t>
            </a:r>
            <a:endParaRPr lang="en-US" sz="48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8842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96" y="1161198"/>
            <a:ext cx="879380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058" y="9568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কারণ</a:t>
            </a:r>
            <a:endParaRPr lang="en-US" sz="48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0058" y="611125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ভূ-অভ্যন্তরে পানির প্রবেশ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32" y="906669"/>
            <a:ext cx="6566421" cy="48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04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কারণ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564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পাত সঞ্চালন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1458735"/>
            <a:ext cx="8464731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90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কারণ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6477" y="608855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হিমবাহের প্রভাব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33" y="1107485"/>
            <a:ext cx="6545179" cy="4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6788" y="1346435"/>
            <a:ext cx="6067553" cy="3910776"/>
            <a:chOff x="850436" y="1169014"/>
            <a:chExt cx="6067553" cy="3910776"/>
          </a:xfrm>
        </p:grpSpPr>
        <p:sp>
          <p:nvSpPr>
            <p:cNvPr id="2" name="TextBox 1"/>
            <p:cNvSpPr txBox="1"/>
            <p:nvPr/>
          </p:nvSpPr>
          <p:spPr>
            <a:xfrm>
              <a:off x="985823" y="1169014"/>
              <a:ext cx="49279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4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শাহাদা</a:t>
              </a:r>
              <a:r>
                <a:rPr lang="en-US" sz="44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4400" dirty="0" err="1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44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মাসুদ</a:t>
              </a:r>
              <a:endParaRPr lang="en-US" sz="4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20699" y="2343403"/>
              <a:ext cx="3528530" cy="6463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itchFamily="2" charset="0"/>
                </a:rPr>
                <a:t>প্রভাষক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ভূগোল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বিভাগ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850436" y="3897883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81510" y="3022671"/>
              <a:ext cx="5636479" cy="6463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itchFamily="2" charset="0"/>
                </a:rPr>
                <a:t>বালাতৈড়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সিদ্দিক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হোসেন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63499" y="2474032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3762" y="3767254"/>
              <a:ext cx="2860078" cy="6463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itchFamily="2" charset="0"/>
                </a:rPr>
                <a:t>নিয়ামতপুর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নওগাঁ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863498" y="3140237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9888" y="4433459"/>
              <a:ext cx="2597186" cy="6463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itchFamily="2" charset="0"/>
                </a:rPr>
                <a:t>01718789156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63499" y="4577152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76" y="1667904"/>
            <a:ext cx="3720509" cy="389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5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188" y="332777"/>
            <a:ext cx="3635923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021" y="4017362"/>
            <a:ext cx="10766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যে কোন একটি কারণ বর্ণনা কর।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89" y="886775"/>
            <a:ext cx="2963907" cy="16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1525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 </a:t>
            </a:r>
            <a:endParaRPr lang="en-US" sz="72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5788" y="3144471"/>
            <a:ext cx="86735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১) ভূমিকম্প কাকে বলে?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২) ভূমিকম্পের যে কোন তিনটি কারণ বল।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৩) ভূ-পাতের ফলে কেন ভূমিকম্প হয়ে থাকে?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৪) পাত সঞ্চালনের ফলে ভূমিকম্প হয় কেন?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04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826" y="4118718"/>
            <a:ext cx="11114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যে কোন দুইটি কারণের চিত্রসহ বর্ণনা লিখে আনবে।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37" y="655807"/>
            <a:ext cx="2321955" cy="154515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97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029567-bye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7429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1" y="1"/>
            <a:ext cx="35189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505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505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7295" y="128012"/>
            <a:ext cx="4369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72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4755" y="4910559"/>
            <a:ext cx="4369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 শ্রেণি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ভূগোল প্রথম পত্র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206" y="1692211"/>
            <a:ext cx="2319264" cy="28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2932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কি দেখলে?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1789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ভূমিকম্প হতে দেখলাম।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953" y="49619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আলোচনার বিষয় কি হতে পারে?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8501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হতে পারে।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528330"/>
              </p:ext>
            </p:extLst>
          </p:nvPr>
        </p:nvGraphicFramePr>
        <p:xfrm>
          <a:off x="4807963" y="1277472"/>
          <a:ext cx="2686535" cy="22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7963" y="1277472"/>
                        <a:ext cx="2686535" cy="22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0341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ক্লাসের শুরুতেই এসো একটি ভিডিও দেখা যাক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4887" y="70828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2043" y="3062790"/>
            <a:ext cx="52981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559424" y="205277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 শেষে শিক্ষার্থীরা...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9047" y="3568960"/>
            <a:ext cx="7853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Tx/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কারণগুলো বর্ণনা করতে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4263" y="327547"/>
            <a:ext cx="29706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127" y="2424750"/>
            <a:ext cx="5475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কারণবশত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কঠিন ভূ-ত্বক ক্ষনিকের জন্য হঠাৎ কেঁপে উঠে ভূত্বকের এই হঠাৎ কেঁপে উঠাকে ভূমিকম্প বলে।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22" y="2424750"/>
            <a:ext cx="4957483" cy="280097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7349" y="354842"/>
            <a:ext cx="4995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6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6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3952" y="411611"/>
            <a:ext cx="32544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u="sng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u="sng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3261" y="3627136"/>
            <a:ext cx="63898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965609"/>
            <a:ext cx="2647665" cy="266152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156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515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এসো এক নজরে ভূমিকম্পের কারণগুলো জেনে নিই </a:t>
            </a:r>
            <a:endParaRPr lang="en-US" sz="4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5012" y="1225689"/>
            <a:ext cx="59167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১) ভূ-পাত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২) শিলাচ্যুতি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৩) তাপ বিকিরণ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৪) ভূগর্ভস্থ বাষ্প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৫) ভূগর্ভের চাপের হ্রাস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৬) ভূপৃষ্ঠের চাপ বৃদ্ধি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৭) আগ্নেয়গিরির অগ্ন্যুৎপাত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8) ভূ-অভ্যন্তরে পানির প্রবেশ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৯) পাত সঞ্চালন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১০) হিমবাহের প্রভাব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94514E7-5A5C-4F72-B3C0-B1F78D2E7F56}" vid="{0CEC87B8-2E9B-470B-9D9B-954E944C28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</TotalTime>
  <Words>260</Words>
  <Application>Microsoft Office PowerPoint</Application>
  <PresentationFormat>Widescreen</PresentationFormat>
  <Paragraphs>66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Theme1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2021-01-08T03:21:03Z</dcterms:created>
  <dcterms:modified xsi:type="dcterms:W3CDTF">2021-01-08T04:49:17Z</dcterms:modified>
</cp:coreProperties>
</file>