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u Hanif" userId="027c784977e31dd6" providerId="LiveId" clId="{882E7DA7-7ACD-8947-87ED-5A7CA2958ECB}"/>
    <pc:docChg chg="custSel addSld modSld sldOrd">
      <pc:chgData name="Abu Hanif" userId="027c784977e31dd6" providerId="LiveId" clId="{882E7DA7-7ACD-8947-87ED-5A7CA2958ECB}" dt="2021-01-07T02:11:45.311" v="195" actId="20577"/>
      <pc:docMkLst>
        <pc:docMk/>
      </pc:docMkLst>
      <pc:sldChg chg="addSp delSp modSp mod setBg modClrScheme chgLayout">
        <pc:chgData name="Abu Hanif" userId="027c784977e31dd6" providerId="LiveId" clId="{882E7DA7-7ACD-8947-87ED-5A7CA2958ECB}" dt="2021-01-07T02:08:57.281" v="145" actId="700"/>
        <pc:sldMkLst>
          <pc:docMk/>
          <pc:sldMk cId="790613235" sldId="256"/>
        </pc:sldMkLst>
        <pc:spChg chg="mod ord">
          <ac:chgData name="Abu Hanif" userId="027c784977e31dd6" providerId="LiveId" clId="{882E7DA7-7ACD-8947-87ED-5A7CA2958ECB}" dt="2021-01-07T02:08:57.281" v="145" actId="700"/>
          <ac:spMkLst>
            <pc:docMk/>
            <pc:sldMk cId="790613235" sldId="256"/>
            <ac:spMk id="2" creationId="{C04EA3CE-C9E4-8244-A060-9E366E4E7A36}"/>
          </ac:spMkLst>
        </pc:spChg>
        <pc:spChg chg="del">
          <ac:chgData name="Abu Hanif" userId="027c784977e31dd6" providerId="LiveId" clId="{882E7DA7-7ACD-8947-87ED-5A7CA2958ECB}" dt="2021-01-06T18:31:23.883" v="19" actId="478"/>
          <ac:spMkLst>
            <pc:docMk/>
            <pc:sldMk cId="790613235" sldId="256"/>
            <ac:spMk id="3" creationId="{305C0A5B-48E8-6D45-A9A5-56B3AF07D66F}"/>
          </ac:spMkLst>
        </pc:spChg>
        <pc:spChg chg="add del">
          <ac:chgData name="Abu Hanif" userId="027c784977e31dd6" providerId="LiveId" clId="{882E7DA7-7ACD-8947-87ED-5A7CA2958ECB}" dt="2021-01-06T18:31:05.867" v="18" actId="478"/>
          <ac:spMkLst>
            <pc:docMk/>
            <pc:sldMk cId="790613235" sldId="256"/>
            <ac:spMk id="5" creationId="{0F03F3A7-A87A-7E4F-A729-394AB5D063EC}"/>
          </ac:spMkLst>
        </pc:spChg>
        <pc:picChg chg="add mod">
          <ac:chgData name="Abu Hanif" userId="027c784977e31dd6" providerId="LiveId" clId="{882E7DA7-7ACD-8947-87ED-5A7CA2958ECB}" dt="2021-01-06T18:34:10.659" v="29" actId="14100"/>
          <ac:picMkLst>
            <pc:docMk/>
            <pc:sldMk cId="790613235" sldId="256"/>
            <ac:picMk id="6" creationId="{FDC505D5-9477-E046-822D-B86F01482B2F}"/>
          </ac:picMkLst>
        </pc:picChg>
      </pc:sldChg>
      <pc:sldChg chg="delSp modSp new mod ord setBg">
        <pc:chgData name="Abu Hanif" userId="027c784977e31dd6" providerId="LiveId" clId="{882E7DA7-7ACD-8947-87ED-5A7CA2958ECB}" dt="2021-01-07T02:09:46.571" v="150" actId="1076"/>
        <pc:sldMkLst>
          <pc:docMk/>
          <pc:sldMk cId="4102251085" sldId="257"/>
        </pc:sldMkLst>
        <pc:spChg chg="del">
          <ac:chgData name="Abu Hanif" userId="027c784977e31dd6" providerId="LiveId" clId="{882E7DA7-7ACD-8947-87ED-5A7CA2958ECB}" dt="2021-01-06T18:41:14.182" v="130" actId="478"/>
          <ac:spMkLst>
            <pc:docMk/>
            <pc:sldMk cId="4102251085" sldId="257"/>
            <ac:spMk id="2" creationId="{B9DBD668-A255-FD49-B6BD-0FBFFC5B2C37}"/>
          </ac:spMkLst>
        </pc:spChg>
        <pc:spChg chg="mod">
          <ac:chgData name="Abu Hanif" userId="027c784977e31dd6" providerId="LiveId" clId="{882E7DA7-7ACD-8947-87ED-5A7CA2958ECB}" dt="2021-01-06T18:42:38.225" v="138" actId="255"/>
          <ac:spMkLst>
            <pc:docMk/>
            <pc:sldMk cId="4102251085" sldId="257"/>
            <ac:spMk id="3" creationId="{C13A76EE-D757-DD4D-A6C9-7452324FD18E}"/>
          </ac:spMkLst>
        </pc:spChg>
      </pc:sldChg>
      <pc:sldChg chg="new">
        <pc:chgData name="Abu Hanif" userId="027c784977e31dd6" providerId="LiveId" clId="{882E7DA7-7ACD-8947-87ED-5A7CA2958ECB}" dt="2021-01-07T02:09:07.013" v="146" actId="680"/>
        <pc:sldMkLst>
          <pc:docMk/>
          <pc:sldMk cId="2791046297" sldId="258"/>
        </pc:sldMkLst>
      </pc:sldChg>
      <pc:sldChg chg="new">
        <pc:chgData name="Abu Hanif" userId="027c784977e31dd6" providerId="LiveId" clId="{882E7DA7-7ACD-8947-87ED-5A7CA2958ECB}" dt="2021-01-07T02:09:09.255" v="147" actId="680"/>
        <pc:sldMkLst>
          <pc:docMk/>
          <pc:sldMk cId="1683990779" sldId="259"/>
        </pc:sldMkLst>
      </pc:sldChg>
      <pc:sldChg chg="new">
        <pc:chgData name="Abu Hanif" userId="027c784977e31dd6" providerId="LiveId" clId="{882E7DA7-7ACD-8947-87ED-5A7CA2958ECB}" dt="2021-01-07T02:09:10.139" v="148" actId="680"/>
        <pc:sldMkLst>
          <pc:docMk/>
          <pc:sldMk cId="253819780" sldId="260"/>
        </pc:sldMkLst>
      </pc:sldChg>
      <pc:sldChg chg="new">
        <pc:chgData name="Abu Hanif" userId="027c784977e31dd6" providerId="LiveId" clId="{882E7DA7-7ACD-8947-87ED-5A7CA2958ECB}" dt="2021-01-07T02:09:12.840" v="149" actId="680"/>
        <pc:sldMkLst>
          <pc:docMk/>
          <pc:sldMk cId="327379644" sldId="261"/>
        </pc:sldMkLst>
      </pc:sldChg>
      <pc:sldChg chg="new">
        <pc:chgData name="Abu Hanif" userId="027c784977e31dd6" providerId="LiveId" clId="{882E7DA7-7ACD-8947-87ED-5A7CA2958ECB}" dt="2021-01-07T02:10:00.898" v="151" actId="680"/>
        <pc:sldMkLst>
          <pc:docMk/>
          <pc:sldMk cId="1731103955" sldId="262"/>
        </pc:sldMkLst>
      </pc:sldChg>
      <pc:sldChg chg="addSp modSp new">
        <pc:chgData name="Abu Hanif" userId="027c784977e31dd6" providerId="LiveId" clId="{882E7DA7-7ACD-8947-87ED-5A7CA2958ECB}" dt="2021-01-07T02:11:45.311" v="195" actId="20577"/>
        <pc:sldMkLst>
          <pc:docMk/>
          <pc:sldMk cId="4229650365" sldId="263"/>
        </pc:sldMkLst>
        <pc:spChg chg="add mod">
          <ac:chgData name="Abu Hanif" userId="027c784977e31dd6" providerId="LiveId" clId="{882E7DA7-7ACD-8947-87ED-5A7CA2958ECB}" dt="2021-01-07T02:11:45.311" v="195" actId="20577"/>
          <ac:spMkLst>
            <pc:docMk/>
            <pc:sldMk cId="4229650365" sldId="263"/>
            <ac:spMk id="2" creationId="{06414172-6CE7-5948-B55E-BEBD5D4395F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EE7CF-B260-40F3-96E6-5C01BA1A33C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AEDC8-D196-4E9E-AF46-CE2219ED4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45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0" dirty="0" err="1" smtClean="0"/>
              <a:t>মোঃ</a:t>
            </a:r>
            <a:r>
              <a:rPr lang="en-US" sz="8000" baseline="0" dirty="0" smtClean="0"/>
              <a:t> </a:t>
            </a:r>
            <a:r>
              <a:rPr lang="en-US" sz="8000" baseline="0" dirty="0" err="1" smtClean="0"/>
              <a:t>আবু</a:t>
            </a:r>
            <a:r>
              <a:rPr lang="en-US" sz="8000" baseline="0" dirty="0" smtClean="0"/>
              <a:t> </a:t>
            </a:r>
            <a:r>
              <a:rPr lang="en-US" sz="8000" baseline="0" dirty="0" err="1" smtClean="0"/>
              <a:t>হানিফ</a:t>
            </a:r>
            <a:r>
              <a:rPr lang="en-US" sz="8000" baseline="0" dirty="0" smtClean="0"/>
              <a:t>, (</a:t>
            </a:r>
            <a:r>
              <a:rPr lang="en-US" sz="8000" baseline="0" dirty="0" err="1" smtClean="0"/>
              <a:t>প্রভাষক</a:t>
            </a:r>
            <a:r>
              <a:rPr lang="en-US" sz="8000" baseline="0" dirty="0" smtClean="0"/>
              <a:t>) </a:t>
            </a:r>
            <a:r>
              <a:rPr lang="en-US" sz="8000" baseline="0" dirty="0" err="1" smtClean="0"/>
              <a:t>বাংলা</a:t>
            </a:r>
            <a:r>
              <a:rPr lang="en-US" sz="8000" baseline="0" dirty="0" smtClean="0"/>
              <a:t>, </a:t>
            </a:r>
            <a:r>
              <a:rPr lang="en-US" sz="8000" baseline="0" dirty="0" err="1" smtClean="0"/>
              <a:t>মাদরাসাতু</a:t>
            </a:r>
            <a:r>
              <a:rPr lang="en-US" sz="8000" baseline="0" dirty="0" smtClean="0"/>
              <a:t> </a:t>
            </a:r>
            <a:r>
              <a:rPr lang="en-US" sz="8000" baseline="0" dirty="0" err="1" smtClean="0"/>
              <a:t>ইশায়াতিল</a:t>
            </a:r>
            <a:r>
              <a:rPr lang="en-US" sz="8000" baseline="0" dirty="0" smtClean="0"/>
              <a:t> </a:t>
            </a:r>
            <a:r>
              <a:rPr lang="en-US" sz="8000" baseline="0" dirty="0" err="1" smtClean="0"/>
              <a:t>উলুম</a:t>
            </a:r>
            <a:r>
              <a:rPr lang="en-US" sz="8000" baseline="0" dirty="0" smtClean="0"/>
              <a:t> । 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85D5F-E344-4992-8C55-D5CC490A49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53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85D5F-E344-4992-8C55-D5CC490A49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97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85D5F-E344-4992-8C55-D5CC490A49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85D5F-E344-4992-8C55-D5CC490A49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7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হানিফ</a:t>
            </a:r>
            <a:r>
              <a:rPr lang="en-US" baseline="0" dirty="0" smtClean="0"/>
              <a:t>, (</a:t>
            </a:r>
            <a:r>
              <a:rPr lang="en-US" baseline="0" dirty="0" err="1" smtClean="0"/>
              <a:t>প্রভাষক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বাংলা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মাদরাসাতু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ইশায়াতিল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উলুম</a:t>
            </a:r>
            <a:r>
              <a:rPr lang="en-US" baseline="0" dirty="0" smtClean="0"/>
              <a:t> 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85D5F-E344-4992-8C55-D5CC490A49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39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EDC8-D196-4E9E-AF46-CE2219ED41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56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4EA3CE-C9E4-8244-A060-9E366E4E7A3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-27295"/>
            <a:ext cx="12215813" cy="2025748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algn="ctr"/>
            <a:r>
              <a:rPr lang="en-US" altLang="en-US" sz="8000" dirty="0" err="1" smtClean="0">
                <a:latin typeface="NikoshBAN" panose="02000000000000000000" pitchFamily="2" charset="0"/>
              </a:rPr>
              <a:t>স্বাগতম</a:t>
            </a:r>
            <a:endParaRPr lang="en-US" sz="8000" dirty="0"/>
          </a:p>
        </p:txBody>
      </p:sp>
      <p:pic>
        <p:nvPicPr>
          <p:cNvPr id="6" name="Picture 6">
            <a:extLst>
              <a:ext uri="{FF2B5EF4-FFF2-40B4-BE49-F238E27FC236}">
                <a16:creationId xmlns="" xmlns:a16="http://schemas.microsoft.com/office/drawing/2014/main" id="{FDC505D5-9477-E046-822D-B86F01482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060812"/>
            <a:ext cx="12192000" cy="479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61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668741" y="3944203"/>
            <a:ext cx="11041038" cy="23747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করিতে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পারি না কাজ,</a:t>
            </a:r>
          </a:p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সদা ভয়,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সদা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লাজ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সংশয়ে সংকল্প সদা টলে,</a:t>
            </a:r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পাছে লোকে কিছু বলে।</a:t>
            </a:r>
            <a:endParaRPr lang="en-US" sz="3600" dirty="0"/>
          </a:p>
          <a:p>
            <a:pPr algn="ctr"/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88" y="355978"/>
            <a:ext cx="2576014" cy="35472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788" y="341195"/>
            <a:ext cx="2717610" cy="36030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886665" y="6151633"/>
            <a:ext cx="2000535" cy="365125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D2257278-64F3-47E2-B613-840531004AEB}" type="datetime1">
              <a:rPr lang="en-US" smtClean="0">
                <a:solidFill>
                  <a:schemeClr val="tx1"/>
                </a:solidFill>
              </a:rPr>
              <a:pPr algn="ctr"/>
              <a:t>1/8/2021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118" y="300252"/>
            <a:ext cx="2818261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932" y="368491"/>
            <a:ext cx="2565780" cy="360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6030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627798" y="4026090"/>
            <a:ext cx="11041038" cy="22109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আড়ালে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আড়ালে থাকি,</a:t>
            </a:r>
          </a:p>
          <a:p>
            <a:pPr algn="ctr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নিরবে আপনা ঢাকি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সম্মুখে চরণ নাহি চলে,</a:t>
            </a:r>
          </a:p>
          <a:p>
            <a:pPr algn="ctr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পাছে লোকে কিছু বলে।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38" y="245659"/>
            <a:ext cx="3574577" cy="37804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26638" y="6274464"/>
            <a:ext cx="1588827" cy="365125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fld id="{118773D9-7F33-4310-878B-BC8032B19E13}" type="datetime1">
              <a:rPr lang="en-US" smtClean="0">
                <a:solidFill>
                  <a:schemeClr val="tx1"/>
                </a:solidFill>
              </a:rPr>
              <a:pPr algn="ctr"/>
              <a:t>1/8/2021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445" y="368490"/>
            <a:ext cx="3774744" cy="37121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863" y="272954"/>
            <a:ext cx="3657600" cy="3753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801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-143691" y="-98474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377589" y="2119953"/>
            <a:ext cx="11359486" cy="399424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•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লাজের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•‘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সম্মুখে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নাহি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বুঝিয়েছেন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3684" y="6151633"/>
            <a:ext cx="1725304" cy="365125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A0D37B9C-A3E9-4347-BF84-31B3995DA689}" type="datetime1">
              <a:rPr lang="en-US" smtClean="0">
                <a:solidFill>
                  <a:schemeClr val="tx1"/>
                </a:solidFill>
              </a:rPr>
              <a:pPr algn="ctr"/>
              <a:t>1/8/2021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0375" y="245659"/>
            <a:ext cx="11232108" cy="18424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alt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alt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8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559559" y="4053386"/>
            <a:ext cx="11041038" cy="23337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হৃদয়ে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বুদবুদ মতো,</a:t>
            </a:r>
          </a:p>
          <a:p>
            <a:pPr algn="ctr"/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উঠে শুভ্র চিন্তা কত, 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মিশে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যায়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হৃদয়ের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তলে</a:t>
            </a:r>
          </a:p>
          <a:p>
            <a:pPr algn="ctr"/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পাছে লোকে কিছু বলে।</a:t>
            </a:r>
            <a:endParaRPr lang="en-US" sz="4000" dirty="0"/>
          </a:p>
          <a:p>
            <a:pPr algn="ctr"/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05" y="371900"/>
            <a:ext cx="2647667" cy="3613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519" y="341195"/>
            <a:ext cx="2866029" cy="36712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49217" y="6247168"/>
            <a:ext cx="1711657" cy="365125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CD1E69BB-D9FB-4051-BF16-29FFA7AFB1E1}" type="datetime1">
              <a:rPr lang="en-US" smtClean="0">
                <a:solidFill>
                  <a:schemeClr val="tx1"/>
                </a:solidFill>
              </a:rPr>
              <a:pPr algn="ctr"/>
              <a:t>1/8/2021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209" y="313899"/>
            <a:ext cx="2755712" cy="37667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863" y="324134"/>
            <a:ext cx="2884761" cy="37019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572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-81886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559559" y="4094330"/>
            <a:ext cx="11041038" cy="22109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কাঁদে </a:t>
            </a:r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 যবে,</a:t>
            </a:r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আঁখি </a:t>
            </a:r>
            <a:endParaRPr lang="bn-BD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সযতনে শুষ্ক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রাখি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নিরমলে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নয়নের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জলে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9" y="348017"/>
            <a:ext cx="2603310" cy="3719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100" y="316171"/>
            <a:ext cx="2750449" cy="36826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849-CD64-4F95-A730-C92082FC268D}" type="datetime1">
              <a:rPr lang="en-US" smtClean="0"/>
              <a:t>1/8/2021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46041" y="286603"/>
            <a:ext cx="2984311" cy="37258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03056" y="295560"/>
            <a:ext cx="2674961" cy="37305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17315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532263" y="1856096"/>
            <a:ext cx="11095629" cy="44218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800" b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800" b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800" b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ক-</a:t>
            </a:r>
            <a:r>
              <a:rPr lang="en-US" sz="48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দল</a:t>
            </a:r>
            <a:endParaRPr lang="en-US" sz="4800" b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‘সংশয়ে সংকল্প সদা টলে’ উক্তিটি ব্যাখ্যা কর।</a:t>
            </a:r>
          </a:p>
          <a:p>
            <a:r>
              <a:rPr lang="bn-BD" sz="4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খ-দল </a:t>
            </a:r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চেষ্ঠা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5" name="Rounded Rectangle 4"/>
          <p:cNvSpPr/>
          <p:nvPr/>
        </p:nvSpPr>
        <p:spPr>
          <a:xfrm>
            <a:off x="532266" y="150125"/>
            <a:ext cx="11041038" cy="166502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bn-BD" altLang="en-US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altLang="en-US" sz="5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DC9E-B855-4B0B-8281-84F7106D7922}" type="datetime1">
              <a:rPr lang="en-US" smtClean="0"/>
              <a:t>1/8/2021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573207" y="1392071"/>
            <a:ext cx="11041038" cy="5145205"/>
          </a:xfrm>
          <a:prstGeom prst="roundRect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/>
              <a:t>১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। 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কামিনি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রায়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কোথায়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জন্মগ্রহণ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করেন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?</a:t>
            </a:r>
          </a:p>
          <a:p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২।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আমরা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সদা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কেন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কাজ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করতে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পারি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না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? </a:t>
            </a:r>
          </a:p>
          <a:p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৩।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আমাদের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সংকল্প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কেন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টলে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যায়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? </a:t>
            </a:r>
          </a:p>
          <a:p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৪।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সংশয়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শব্দের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অর্থ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কী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? </a:t>
            </a:r>
          </a:p>
          <a:p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৫।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শুভ্র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চিন্তা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কোথায়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মিশে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যায়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।</a:t>
            </a:r>
          </a:p>
          <a:p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৬।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পাছের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লোক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বলতে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কবি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কাদেরকে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বুঝিয়েছেন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? </a:t>
            </a:r>
          </a:p>
          <a:p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৭।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কবি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নীরবে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কী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000" dirty="0" err="1" smtClean="0">
                <a:latin typeface="NikoshBAN"/>
                <a:cs typeface="Narkisim" panose="020E0502050101010101" pitchFamily="34" charset="-79"/>
              </a:rPr>
              <a:t>ঢাকেন</a:t>
            </a:r>
            <a:r>
              <a:rPr lang="en-US" sz="4000" dirty="0" smtClean="0">
                <a:latin typeface="NikoshBAN"/>
                <a:cs typeface="Narkisim" panose="020E0502050101010101" pitchFamily="34" charset="-79"/>
              </a:rPr>
              <a:t>?  </a:t>
            </a:r>
            <a:endParaRPr lang="en-US" sz="4000" dirty="0">
              <a:latin typeface="NikoshBAN"/>
              <a:cs typeface="Narkisim" panose="020E0502050101010101" pitchFamily="34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568D-A358-4C36-B113-ABBC792AF8B7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27797" y="368490"/>
            <a:ext cx="10918209" cy="124194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/>
              </a:rPr>
              <a:t>মূল্যায়ন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/>
              </a:rPr>
              <a:t> 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71325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573207" y="1392071"/>
            <a:ext cx="11041038" cy="5145205"/>
          </a:xfrm>
          <a:prstGeom prst="roundRect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latin typeface="NikoshBAN"/>
              </a:rPr>
              <a:t>রজব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আলী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বিশ্ববিদ্যালেয়র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উচ্চশিক্ষিত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যুবক</a:t>
            </a:r>
            <a:r>
              <a:rPr lang="en-US" sz="2800" dirty="0" smtClean="0">
                <a:latin typeface="NikoshBAN"/>
              </a:rPr>
              <a:t>। </a:t>
            </a:r>
            <a:r>
              <a:rPr lang="en-US" sz="2800" dirty="0" err="1" smtClean="0">
                <a:latin typeface="NikoshBAN"/>
              </a:rPr>
              <a:t>পাঠ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শেষ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করে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গ্রামে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এলে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গ্রামের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লোকজন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তাকে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ইউনিয়ন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পরিষদের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সদস্য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করতে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চায়</a:t>
            </a:r>
            <a:r>
              <a:rPr lang="en-US" sz="2800" dirty="0" smtClean="0">
                <a:latin typeface="NikoshBAN"/>
              </a:rPr>
              <a:t>। </a:t>
            </a:r>
            <a:r>
              <a:rPr lang="en-US" sz="2800" dirty="0" err="1" smtClean="0">
                <a:latin typeface="NikoshBAN"/>
              </a:rPr>
              <a:t>কিন্তু</a:t>
            </a:r>
            <a:r>
              <a:rPr lang="en-US" sz="2800" dirty="0" smtClean="0">
                <a:latin typeface="NikoshBAN"/>
              </a:rPr>
              <a:t> এ </a:t>
            </a:r>
            <a:r>
              <a:rPr lang="en-US" sz="2800" dirty="0" err="1" smtClean="0">
                <a:latin typeface="NikoshBAN"/>
              </a:rPr>
              <a:t>ছোট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পদের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জন্য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তিনি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আসতে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সংকোচ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বোধ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করেন</a:t>
            </a:r>
            <a:r>
              <a:rPr lang="en-US" sz="2800" dirty="0" smtClean="0">
                <a:latin typeface="NikoshBAN"/>
              </a:rPr>
              <a:t>। </a:t>
            </a:r>
            <a:r>
              <a:rPr lang="en-US" sz="2800" dirty="0" err="1" smtClean="0">
                <a:latin typeface="NikoshBAN"/>
              </a:rPr>
              <a:t>জনগণের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আগ্রহে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শেষ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পর্যন্ত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তাকে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সদস্য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পদে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আসতে</a:t>
            </a:r>
            <a:r>
              <a:rPr lang="en-US" sz="2800" dirty="0" smtClean="0">
                <a:latin typeface="NikoshBAN"/>
              </a:rPr>
              <a:t>  </a:t>
            </a:r>
            <a:r>
              <a:rPr lang="en-US" sz="2800" dirty="0" err="1" smtClean="0">
                <a:latin typeface="NikoshBAN"/>
              </a:rPr>
              <a:t>হয়</a:t>
            </a:r>
            <a:r>
              <a:rPr lang="en-US" sz="2800" dirty="0" smtClean="0">
                <a:latin typeface="NikoshBAN"/>
              </a:rPr>
              <a:t>।</a:t>
            </a:r>
          </a:p>
          <a:p>
            <a:r>
              <a:rPr lang="en-US" sz="2800" dirty="0" smtClean="0">
                <a:latin typeface="NikoshBAN"/>
              </a:rPr>
              <a:t>ক) </a:t>
            </a:r>
            <a:r>
              <a:rPr lang="en-US" sz="2800" dirty="0" err="1" smtClean="0">
                <a:latin typeface="NikoshBAN"/>
              </a:rPr>
              <a:t>আমাদের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সংকল্প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কেন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টলে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যায়</a:t>
            </a:r>
            <a:r>
              <a:rPr lang="en-US" sz="2800" dirty="0">
                <a:latin typeface="NikoshBAN"/>
              </a:rPr>
              <a:t>?</a:t>
            </a:r>
            <a:endParaRPr lang="en-US" sz="2800" dirty="0" smtClean="0">
              <a:latin typeface="NikoshBAN"/>
            </a:endParaRPr>
          </a:p>
          <a:p>
            <a:r>
              <a:rPr lang="en-US" sz="2800" dirty="0" smtClean="0">
                <a:latin typeface="NikoshBAN"/>
              </a:rPr>
              <a:t>খ) </a:t>
            </a:r>
            <a:r>
              <a:rPr lang="en-US" sz="2800" dirty="0" err="1" smtClean="0">
                <a:latin typeface="NikoshBAN"/>
              </a:rPr>
              <a:t>পাছে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লোকে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কিছু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বলে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কবিতায়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আড়ালে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আড়ালে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থাকি</a:t>
            </a:r>
            <a:r>
              <a:rPr lang="en-US" sz="2800" dirty="0" smtClean="0">
                <a:latin typeface="NikoshBAN"/>
              </a:rPr>
              <a:t>, </a:t>
            </a:r>
            <a:r>
              <a:rPr lang="en-US" sz="2800" dirty="0" err="1" smtClean="0">
                <a:latin typeface="NikoshBAN"/>
              </a:rPr>
              <a:t>নীরবে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আপনাকে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ঢাকি-ব্যাখ্যা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কর</a:t>
            </a:r>
            <a:r>
              <a:rPr lang="en-US" sz="2800" dirty="0" smtClean="0">
                <a:latin typeface="NikoshBAN"/>
              </a:rPr>
              <a:t>। </a:t>
            </a:r>
          </a:p>
          <a:p>
            <a:r>
              <a:rPr lang="en-US" sz="2800" dirty="0" smtClean="0">
                <a:latin typeface="NikoshBAN"/>
              </a:rPr>
              <a:t>গ</a:t>
            </a:r>
            <a:r>
              <a:rPr lang="en-US" sz="2800" dirty="0">
                <a:latin typeface="NikoshBAN"/>
              </a:rPr>
              <a:t>) </a:t>
            </a:r>
            <a:r>
              <a:rPr lang="en-US" sz="2800" dirty="0" err="1">
                <a:latin typeface="NikoshBAN"/>
              </a:rPr>
              <a:t>পাছে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লোকে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কিছু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বলে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কবিতায়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কোব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বিষয়টি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রজব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আলীর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মধ্যে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পারিলক্ষিত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হয়েছে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তা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ব্যাখ্যা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smtClean="0">
                <a:latin typeface="NikoshBAN"/>
              </a:rPr>
              <a:t>।</a:t>
            </a:r>
          </a:p>
          <a:p>
            <a:r>
              <a:rPr lang="en-US" sz="2800" dirty="0" smtClean="0">
                <a:latin typeface="NikoshBAN"/>
              </a:rPr>
              <a:t>ঘ) </a:t>
            </a:r>
            <a:r>
              <a:rPr lang="en-US" sz="2800" dirty="0" err="1" smtClean="0">
                <a:latin typeface="NikoshBAN"/>
              </a:rPr>
              <a:t>উদ্দীপকের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বিষয়বস্তু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পাছে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লোকে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কিছু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বলে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কবিতায়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বিষয়বস্তু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এক</a:t>
            </a:r>
            <a:r>
              <a:rPr lang="en-US" sz="2800" dirty="0" smtClean="0">
                <a:latin typeface="NikoshBAN"/>
              </a:rPr>
              <a:t> ও </a:t>
            </a:r>
            <a:r>
              <a:rPr lang="en-US" sz="2800" dirty="0" err="1" smtClean="0">
                <a:latin typeface="NikoshBAN"/>
              </a:rPr>
              <a:t>অভিন্ন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মন্তব্যটি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বিশ্লেষণ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কর</a:t>
            </a:r>
            <a:r>
              <a:rPr lang="en-US" sz="2800" dirty="0" smtClean="0">
                <a:latin typeface="NikoshBAN"/>
              </a:rPr>
              <a:t>। </a:t>
            </a:r>
            <a:endParaRPr lang="en-US" sz="2800" dirty="0">
              <a:latin typeface="NikoshB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568D-A358-4C36-B113-ABBC792AF8B7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09683" y="245661"/>
            <a:ext cx="10918209" cy="124194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/>
              </a:rPr>
              <a:t>বাড়ির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/>
              </a:rPr>
              <a:t>কাজ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71814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-81887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559559" y="259309"/>
            <a:ext cx="11177517" cy="155584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/>
              </a:rPr>
              <a:t>ধন্যবাদ</a:t>
            </a:r>
            <a:r>
              <a:rPr lang="en-US" sz="6000" b="1" dirty="0" smtClean="0">
                <a:latin typeface="NikoshBAN"/>
              </a:rPr>
              <a:t> </a:t>
            </a:r>
            <a:endParaRPr lang="en-US" sz="6000" b="1" dirty="0">
              <a:latin typeface="NikoshB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E8486-CA93-44B8-A456-4EC689D4788C}" type="datetime1">
              <a:rPr lang="en-US" smtClean="0"/>
              <a:t>1/8/2021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0" y="1883392"/>
            <a:ext cx="11150221" cy="438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1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36979" y="238836"/>
            <a:ext cx="5759355" cy="604595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/>
                <a:cs typeface="Narkisim" panose="020E0502050101010101" pitchFamily="34" charset="-79"/>
              </a:rPr>
              <a:t>মোঃ</a:t>
            </a:r>
            <a:r>
              <a:rPr lang="en-US" sz="4800" dirty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800" dirty="0" err="1">
                <a:latin typeface="NikoshBAN"/>
                <a:cs typeface="Narkisim" panose="020E0502050101010101" pitchFamily="34" charset="-79"/>
              </a:rPr>
              <a:t>আবু</a:t>
            </a:r>
            <a:r>
              <a:rPr lang="en-US" sz="4800" dirty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800" dirty="0" err="1" smtClean="0">
                <a:latin typeface="NikoshBAN"/>
                <a:cs typeface="Narkisim" panose="020E0502050101010101" pitchFamily="34" charset="-79"/>
              </a:rPr>
              <a:t>হানিফ</a:t>
            </a:r>
            <a:endParaRPr lang="en-US" sz="4800" dirty="0">
              <a:latin typeface="NikoshBAN"/>
              <a:cs typeface="Narkisim" panose="020E0502050101010101" pitchFamily="34" charset="-79"/>
            </a:endParaRPr>
          </a:p>
          <a:p>
            <a:pPr algn="ctr"/>
            <a:r>
              <a:rPr lang="en-US" sz="48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800" dirty="0">
                <a:latin typeface="NikoshBAN"/>
                <a:cs typeface="Narkisim" panose="020E0502050101010101" pitchFamily="34" charset="-79"/>
              </a:rPr>
              <a:t>(</a:t>
            </a:r>
            <a:r>
              <a:rPr lang="en-US" sz="4800" dirty="0" err="1">
                <a:latin typeface="NikoshBAN"/>
                <a:cs typeface="Narkisim" panose="020E0502050101010101" pitchFamily="34" charset="-79"/>
              </a:rPr>
              <a:t>প্রভাষক</a:t>
            </a:r>
            <a:r>
              <a:rPr lang="en-US" sz="4800" dirty="0">
                <a:latin typeface="NikoshBAN"/>
                <a:cs typeface="Narkisim" panose="020E0502050101010101" pitchFamily="34" charset="-79"/>
              </a:rPr>
              <a:t>) </a:t>
            </a:r>
            <a:r>
              <a:rPr lang="en-US" sz="4800" dirty="0" err="1" smtClean="0">
                <a:latin typeface="NikoshBAN"/>
                <a:cs typeface="Narkisim" panose="020E0502050101010101" pitchFamily="34" charset="-79"/>
              </a:rPr>
              <a:t>বাংলা</a:t>
            </a:r>
            <a:endParaRPr lang="en-US" sz="4800" dirty="0" smtClean="0">
              <a:latin typeface="NikoshBAN"/>
              <a:cs typeface="Narkisim" panose="020E0502050101010101" pitchFamily="34" charset="-79"/>
            </a:endParaRPr>
          </a:p>
          <a:p>
            <a:pPr algn="ctr"/>
            <a:r>
              <a:rPr lang="en-US" sz="4400" dirty="0" err="1" smtClean="0">
                <a:latin typeface="NikoshBAN"/>
                <a:cs typeface="Narkisim" panose="020E0502050101010101" pitchFamily="34" charset="-79"/>
              </a:rPr>
              <a:t>মাদরাসাতু</a:t>
            </a:r>
            <a:r>
              <a:rPr lang="en-US" sz="44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400" dirty="0" err="1">
                <a:latin typeface="NikoshBAN"/>
                <a:cs typeface="Narkisim" panose="020E0502050101010101" pitchFamily="34" charset="-79"/>
              </a:rPr>
              <a:t>ইশায়াতিল</a:t>
            </a:r>
            <a:r>
              <a:rPr lang="en-US" sz="4400" dirty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400" dirty="0" err="1">
                <a:latin typeface="NikoshBAN"/>
                <a:cs typeface="Narkisim" panose="020E0502050101010101" pitchFamily="34" charset="-79"/>
              </a:rPr>
              <a:t>উলুম</a:t>
            </a:r>
            <a:r>
              <a:rPr lang="en-US" sz="4400" dirty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800" dirty="0" smtClean="0">
                <a:latin typeface="NikoshBAN"/>
                <a:cs typeface="Narkisim" panose="020E0502050101010101" pitchFamily="34" charset="-79"/>
              </a:rPr>
              <a:t>।</a:t>
            </a:r>
          </a:p>
          <a:p>
            <a:pPr algn="ctr"/>
            <a:r>
              <a:rPr lang="en-US" sz="4800" dirty="0" err="1" smtClean="0">
                <a:latin typeface="NikoshBAN"/>
                <a:cs typeface="Narkisim" panose="020E0502050101010101" pitchFamily="34" charset="-79"/>
              </a:rPr>
              <a:t>ইমেইলঃ</a:t>
            </a:r>
            <a:r>
              <a:rPr lang="en-US" sz="4800" dirty="0" smtClean="0">
                <a:latin typeface="NikoshBAN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abuhanif4045@gmail.com</a:t>
            </a:r>
            <a:r>
              <a:rPr lang="en-US" sz="32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en-US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578221" y="238835"/>
            <a:ext cx="5390866" cy="604595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/>
                <a:cs typeface="Narkisim" panose="020E0502050101010101" pitchFamily="34" charset="-79"/>
              </a:rPr>
              <a:t>অষ্টম</a:t>
            </a:r>
            <a:r>
              <a:rPr lang="en-US" sz="4800" dirty="0" smtClean="0">
                <a:latin typeface="NikoshBAN"/>
                <a:cs typeface="Narkisim" panose="020E0502050101010101" pitchFamily="34" charset="-79"/>
              </a:rPr>
              <a:t> </a:t>
            </a:r>
            <a:r>
              <a:rPr lang="en-US" sz="4800" dirty="0" err="1">
                <a:latin typeface="NikoshBAN"/>
                <a:cs typeface="Narkisim" panose="020E0502050101010101" pitchFamily="34" charset="-79"/>
              </a:rPr>
              <a:t>শ্রেণী</a:t>
            </a:r>
            <a:r>
              <a:rPr lang="en-US" sz="4800" dirty="0">
                <a:latin typeface="NikoshBAN"/>
                <a:cs typeface="Narkisim" panose="020E0502050101010101" pitchFamily="34" charset="-79"/>
              </a:rPr>
              <a:t> </a:t>
            </a:r>
            <a:endParaRPr lang="en-US" sz="4800" dirty="0" smtClean="0">
              <a:latin typeface="NikoshBAN"/>
              <a:cs typeface="Narkisim" panose="020E0502050101010101" pitchFamily="34" charset="-79"/>
            </a:endParaRPr>
          </a:p>
          <a:p>
            <a:pPr algn="ctr"/>
            <a:r>
              <a:rPr lang="en-US" sz="4800" dirty="0" err="1" smtClean="0">
                <a:latin typeface="NikoshBAN"/>
                <a:cs typeface="Narkisim" panose="020E0502050101010101" pitchFamily="34" charset="-79"/>
              </a:rPr>
              <a:t>বাংলা</a:t>
            </a:r>
            <a:r>
              <a:rPr lang="en-US" sz="4800" dirty="0" smtClean="0">
                <a:latin typeface="NikoshBAN"/>
                <a:cs typeface="Narkisim" panose="020E0502050101010101" pitchFamily="34" charset="-79"/>
              </a:rPr>
              <a:t> ১ম </a:t>
            </a:r>
            <a:r>
              <a:rPr lang="en-US" sz="4800" dirty="0" err="1" smtClean="0">
                <a:latin typeface="NikoshBAN"/>
                <a:cs typeface="Narkisim" panose="020E0502050101010101" pitchFamily="34" charset="-79"/>
              </a:rPr>
              <a:t>পত্র</a:t>
            </a:r>
            <a:r>
              <a:rPr lang="en-US" sz="4800" dirty="0" smtClean="0">
                <a:latin typeface="NikoshBAN"/>
                <a:cs typeface="Narkisim" panose="020E0502050101010101" pitchFamily="34" charset="-79"/>
              </a:rPr>
              <a:t> </a:t>
            </a:r>
            <a:endParaRPr lang="en-US" sz="4800" dirty="0">
              <a:latin typeface="NikoshBAN"/>
              <a:cs typeface="Narkisim" panose="020E0502050101010101" pitchFamily="34" charset="-79"/>
            </a:endParaRPr>
          </a:p>
          <a:p>
            <a:pPr algn="ctr"/>
            <a:r>
              <a:rPr lang="en-US" sz="4800" dirty="0" err="1" smtClean="0">
                <a:latin typeface="NikoshBAN"/>
                <a:cs typeface="Narkisim" panose="020E0502050101010101" pitchFamily="34" charset="-79"/>
              </a:rPr>
              <a:t>কবিতা</a:t>
            </a:r>
            <a:endParaRPr lang="en-US" sz="4800" dirty="0">
              <a:latin typeface="NikoshBAN"/>
            </a:endParaRP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2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083"/>
          <a:stretch/>
        </p:blipFill>
        <p:spPr>
          <a:xfrm>
            <a:off x="407963" y="239151"/>
            <a:ext cx="11422965" cy="640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50589" y="5662881"/>
            <a:ext cx="2079009" cy="365125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6C462B5E-1ECB-4F13-8230-D8E01FA86EEC}" type="datetime1">
              <a:rPr lang="en-US" smtClean="0">
                <a:solidFill>
                  <a:schemeClr val="tx1"/>
                </a:solidFill>
              </a:rPr>
              <a:pPr algn="ctr"/>
              <a:t>1/8/2021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05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9308" y="1101634"/>
            <a:ext cx="7151915" cy="372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পাঠ...</a:t>
            </a:r>
          </a:p>
          <a:p>
            <a:pPr algn="ctr"/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পাছে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6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কামিনী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537" y="1136471"/>
            <a:ext cx="3004457" cy="3683724"/>
          </a:xfrm>
          <a:prstGeom prst="rect">
            <a:avLst/>
          </a:prstGeom>
          <a:ln w="88900" cap="sq" cmpd="thickThin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235821" y="6015156"/>
            <a:ext cx="1397758" cy="365125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7B271ECE-9565-43DB-9B08-2273CE009BC7}" type="datetime1">
              <a:rPr lang="en-US" smtClean="0">
                <a:solidFill>
                  <a:schemeClr val="tx1"/>
                </a:solidFill>
              </a:rPr>
              <a:pPr algn="ctr"/>
              <a:t>1/8/2021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0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554000" y="326571"/>
            <a:ext cx="10457987" cy="5499463"/>
          </a:xfrm>
          <a:prstGeom prst="horizontalScroll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---</a:t>
            </a:r>
            <a:endParaRPr lang="bn-BD" sz="4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*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*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কবিতাটি প্রমিত উচ্চারণে আবৃ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ত্তি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পারবে;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*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অর্থ দিয়ে বাক্য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পারবে;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* </a:t>
            </a:r>
            <a:r>
              <a:rPr lang="en-US" sz="40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নিঃসংকোচ</a:t>
            </a:r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চিত্তে</a:t>
            </a:r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জীবনপথে</a:t>
            </a:r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পরিচালিত</a:t>
            </a:r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হওয়ার</a:t>
            </a:r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অনুপ্রেরণা</a:t>
            </a:r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লাভ</a:t>
            </a:r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করতে</a:t>
            </a:r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পারবে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endParaRPr lang="en-US" sz="4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endParaRPr lang="bn-BD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17456" y="5960565"/>
            <a:ext cx="1793543" cy="365125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81F2771-AA91-4A69-8BA4-9942445F8B5B}" type="datetime1">
              <a:rPr lang="en-US" smtClean="0">
                <a:solidFill>
                  <a:schemeClr val="tx1"/>
                </a:solidFill>
              </a:rPr>
              <a:pPr algn="ctr"/>
              <a:t>1/8/2021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4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5731915" y="204717"/>
            <a:ext cx="2286000" cy="2203704"/>
          </a:xfrm>
          <a:custGeom>
            <a:avLst/>
            <a:gdLst>
              <a:gd name="connsiteX0" fmla="*/ 0 w 2008894"/>
              <a:gd name="connsiteY0" fmla="*/ 1051563 h 2103126"/>
              <a:gd name="connsiteX1" fmla="*/ 1004447 w 2008894"/>
              <a:gd name="connsiteY1" fmla="*/ 0 h 2103126"/>
              <a:gd name="connsiteX2" fmla="*/ 2008894 w 2008894"/>
              <a:gd name="connsiteY2" fmla="*/ 1051563 h 2103126"/>
              <a:gd name="connsiteX3" fmla="*/ 1004447 w 2008894"/>
              <a:gd name="connsiteY3" fmla="*/ 2103126 h 2103126"/>
              <a:gd name="connsiteX4" fmla="*/ 0 w 2008894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894" h="2103126">
                <a:moveTo>
                  <a:pt x="0" y="1051563"/>
                </a:moveTo>
                <a:cubicBezTo>
                  <a:pt x="0" y="470801"/>
                  <a:pt x="449706" y="0"/>
                  <a:pt x="1004447" y="0"/>
                </a:cubicBezTo>
                <a:cubicBezTo>
                  <a:pt x="1559188" y="0"/>
                  <a:pt x="2008894" y="470801"/>
                  <a:pt x="2008894" y="1051563"/>
                </a:cubicBezTo>
                <a:cubicBezTo>
                  <a:pt x="2008894" y="1632325"/>
                  <a:pt x="1559188" y="2103126"/>
                  <a:pt x="1004447" y="2103126"/>
                </a:cubicBezTo>
                <a:cubicBezTo>
                  <a:pt x="449706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34836" bIns="348636" numCol="1" spcCol="1270" anchor="ctr" anchorCtr="0">
            <a:noAutofit/>
          </a:bodyPr>
          <a:lstStyle/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মৃত্যুঃ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2800" b="1" cap="all" dirty="0" smtClean="0">
                <a:ln w="9000" cmpd="sng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২৭ সেপ্টেম্বর,</a:t>
            </a: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2800" b="1" cap="all" dirty="0" smtClean="0">
                <a:ln w="9000" cmpd="sng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১৯৩৩ </a:t>
            </a:r>
            <a:endParaRPr lang="bn-BD" sz="2800" b="1" cap="all" dirty="0" smtClean="0">
              <a:ln w="9000" cmpd="sng">
                <a:noFill/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2800" b="1" cap="all" dirty="0" smtClean="0">
                <a:ln w="9000" cmpd="sng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</a:t>
            </a:r>
            <a:endParaRPr lang="bn-BD" sz="2800" b="1" i="1" cap="all" dirty="0" smtClean="0">
              <a:ln w="9000" cmpd="sng">
                <a:noFill/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5" name="Freeform 4"/>
          <p:cNvSpPr/>
          <p:nvPr/>
        </p:nvSpPr>
        <p:spPr>
          <a:xfrm>
            <a:off x="6987654" y="2774151"/>
            <a:ext cx="2524835" cy="2357408"/>
          </a:xfrm>
          <a:custGeom>
            <a:avLst/>
            <a:gdLst>
              <a:gd name="connsiteX0" fmla="*/ 0 w 2008643"/>
              <a:gd name="connsiteY0" fmla="*/ 1051563 h 2103126"/>
              <a:gd name="connsiteX1" fmla="*/ 1004322 w 2008643"/>
              <a:gd name="connsiteY1" fmla="*/ 0 h 2103126"/>
              <a:gd name="connsiteX2" fmla="*/ 2008644 w 2008643"/>
              <a:gd name="connsiteY2" fmla="*/ 1051563 h 2103126"/>
              <a:gd name="connsiteX3" fmla="*/ 1004322 w 2008643"/>
              <a:gd name="connsiteY3" fmla="*/ 2103126 h 2103126"/>
              <a:gd name="connsiteX4" fmla="*/ 0 w 2008643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643" h="2103126">
                <a:moveTo>
                  <a:pt x="0" y="1051563"/>
                </a:moveTo>
                <a:cubicBezTo>
                  <a:pt x="0" y="470801"/>
                  <a:pt x="449650" y="0"/>
                  <a:pt x="1004322" y="0"/>
                </a:cubicBezTo>
                <a:cubicBezTo>
                  <a:pt x="1558994" y="0"/>
                  <a:pt x="2008644" y="470801"/>
                  <a:pt x="2008644" y="1051563"/>
                </a:cubicBezTo>
                <a:cubicBezTo>
                  <a:pt x="2008644" y="1632325"/>
                  <a:pt x="1558994" y="2103126"/>
                  <a:pt x="1004322" y="2103126"/>
                </a:cubicBezTo>
                <a:cubicBezTo>
                  <a:pt x="44965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34799" tIns="348636" rIns="334799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  <a:spcAft>
                <a:spcPts val="0"/>
              </a:spcAft>
            </a:pPr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পুরস্কারঃ</a:t>
            </a:r>
          </a:p>
          <a:p>
            <a:pPr lvl="0" algn="ctr" defTabSz="1422400">
              <a:spcBef>
                <a:spcPct val="0"/>
              </a:spcBef>
              <a:spcAft>
                <a:spcPts val="0"/>
              </a:spcAft>
            </a:pPr>
            <a:r>
              <a:rPr lang="bn-BD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জগত্তারিণী</a:t>
            </a:r>
          </a:p>
          <a:p>
            <a:pPr lvl="0" algn="ctr" defTabSz="1422400">
              <a:spcBef>
                <a:spcPct val="0"/>
              </a:spcBef>
              <a:spcAft>
                <a:spcPts val="0"/>
              </a:spcAft>
            </a:pPr>
            <a:r>
              <a:rPr lang="bn-BD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স্বর্ণপদক,কলকাতা</a:t>
            </a:r>
          </a:p>
          <a:p>
            <a:pPr lvl="0" algn="ctr" defTabSz="1422400">
              <a:spcBef>
                <a:spcPct val="0"/>
              </a:spcBef>
              <a:spcAft>
                <a:spcPts val="0"/>
              </a:spcAft>
            </a:pPr>
            <a:r>
              <a:rPr lang="bn-BD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বিশ্ববিদ্যালয়</a:t>
            </a:r>
          </a:p>
        </p:txBody>
      </p:sp>
      <p:sp>
        <p:nvSpPr>
          <p:cNvPr id="6" name="Freeform 5"/>
          <p:cNvSpPr/>
          <p:nvPr/>
        </p:nvSpPr>
        <p:spPr>
          <a:xfrm>
            <a:off x="2376699" y="3351157"/>
            <a:ext cx="2286000" cy="2203704"/>
          </a:xfrm>
          <a:custGeom>
            <a:avLst/>
            <a:gdLst>
              <a:gd name="connsiteX0" fmla="*/ 0 w 2050377"/>
              <a:gd name="connsiteY0" fmla="*/ 1051563 h 2103126"/>
              <a:gd name="connsiteX1" fmla="*/ 1025189 w 2050377"/>
              <a:gd name="connsiteY1" fmla="*/ 0 h 2103126"/>
              <a:gd name="connsiteX2" fmla="*/ 2050378 w 2050377"/>
              <a:gd name="connsiteY2" fmla="*/ 1051563 h 2103126"/>
              <a:gd name="connsiteX3" fmla="*/ 1025189 w 2050377"/>
              <a:gd name="connsiteY3" fmla="*/ 2103126 h 2103126"/>
              <a:gd name="connsiteX4" fmla="*/ 0 w 2050377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0377" h="2103126">
                <a:moveTo>
                  <a:pt x="0" y="1051563"/>
                </a:moveTo>
                <a:cubicBezTo>
                  <a:pt x="0" y="470801"/>
                  <a:pt x="458993" y="0"/>
                  <a:pt x="1025189" y="0"/>
                </a:cubicBezTo>
                <a:cubicBezTo>
                  <a:pt x="1591385" y="0"/>
                  <a:pt x="2050378" y="470801"/>
                  <a:pt x="2050378" y="1051563"/>
                </a:cubicBezTo>
                <a:cubicBezTo>
                  <a:pt x="2050378" y="1632325"/>
                  <a:pt x="1591385" y="2103126"/>
                  <a:pt x="1025189" y="2103126"/>
                </a:cubicBezTo>
                <a:cubicBezTo>
                  <a:pt x="458993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40911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পেশাঃ </a:t>
            </a:r>
          </a:p>
          <a:p>
            <a:pPr lvl="0" algn="ctr" defTabSz="1422400">
              <a:spcBef>
                <a:spcPct val="0"/>
              </a:spcBef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অধ্যাপনা,</a:t>
            </a:r>
          </a:p>
          <a:p>
            <a:pPr lvl="0" algn="ctr" defTabSz="1422400">
              <a:spcBef>
                <a:spcPct val="0"/>
              </a:spcBef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বেথুন কলেজ,</a:t>
            </a:r>
          </a:p>
          <a:p>
            <a:pPr lvl="0" algn="ctr" defTabSz="1422400">
              <a:spcBef>
                <a:spcPct val="0"/>
              </a:spcBef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কলকাতা </a:t>
            </a:r>
          </a:p>
        </p:txBody>
      </p:sp>
      <p:sp>
        <p:nvSpPr>
          <p:cNvPr id="7" name="Freeform 6"/>
          <p:cNvSpPr/>
          <p:nvPr/>
        </p:nvSpPr>
        <p:spPr>
          <a:xfrm>
            <a:off x="4904142" y="4654296"/>
            <a:ext cx="2286000" cy="2203704"/>
          </a:xfrm>
          <a:custGeom>
            <a:avLst/>
            <a:gdLst>
              <a:gd name="connsiteX0" fmla="*/ 0 w 2153141"/>
              <a:gd name="connsiteY0" fmla="*/ 1051563 h 2103126"/>
              <a:gd name="connsiteX1" fmla="*/ 1076571 w 2153141"/>
              <a:gd name="connsiteY1" fmla="*/ 0 h 2103126"/>
              <a:gd name="connsiteX2" fmla="*/ 2153142 w 2153141"/>
              <a:gd name="connsiteY2" fmla="*/ 1051563 h 2103126"/>
              <a:gd name="connsiteX3" fmla="*/ 1076571 w 2153141"/>
              <a:gd name="connsiteY3" fmla="*/ 2103126 h 2103126"/>
              <a:gd name="connsiteX4" fmla="*/ 0 w 2153141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3141" h="2103126">
                <a:moveTo>
                  <a:pt x="0" y="1051563"/>
                </a:moveTo>
                <a:cubicBezTo>
                  <a:pt x="0" y="470801"/>
                  <a:pt x="481997" y="0"/>
                  <a:pt x="1076571" y="0"/>
                </a:cubicBezTo>
                <a:cubicBezTo>
                  <a:pt x="1671145" y="0"/>
                  <a:pt x="2153142" y="470801"/>
                  <a:pt x="2153142" y="1051563"/>
                </a:cubicBezTo>
                <a:cubicBezTo>
                  <a:pt x="2153142" y="1632325"/>
                  <a:pt x="1671145" y="2103126"/>
                  <a:pt x="1076571" y="2103126"/>
                </a:cubicBezTo>
                <a:cubicBezTo>
                  <a:pt x="481997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55960" tIns="348636" rIns="355960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endParaRPr lang="bn-BD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রচনাঃ</a:t>
            </a:r>
            <a:endParaRPr lang="bn-BD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 ও ছায়া,</a:t>
            </a:r>
          </a:p>
          <a:p>
            <a:pPr lvl="0" algn="ctr" defTabSz="1422400">
              <a:spcBef>
                <a:spcPct val="0"/>
              </a:spcBef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মাল্য ও নির্মাল্য,</a:t>
            </a:r>
          </a:p>
          <a:p>
            <a:pPr lvl="0" algn="ctr" defTabSz="1422400">
              <a:spcBef>
                <a:spcPct val="0"/>
              </a:spcBef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 পথে</a:t>
            </a:r>
          </a:p>
          <a:p>
            <a:pPr lvl="0" algn="ctr" defTabSz="1422400">
              <a:spcBef>
                <a:spcPct val="0"/>
              </a:spcBef>
            </a:pPr>
            <a:endParaRPr lang="bn-BD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730428" y="636598"/>
            <a:ext cx="2286000" cy="2203704"/>
          </a:xfrm>
          <a:custGeom>
            <a:avLst/>
            <a:gdLst>
              <a:gd name="connsiteX0" fmla="*/ 0 w 2128895"/>
              <a:gd name="connsiteY0" fmla="*/ 1051563 h 2103126"/>
              <a:gd name="connsiteX1" fmla="*/ 1064448 w 2128895"/>
              <a:gd name="connsiteY1" fmla="*/ 0 h 2103126"/>
              <a:gd name="connsiteX2" fmla="*/ 2128896 w 2128895"/>
              <a:gd name="connsiteY2" fmla="*/ 1051563 h 2103126"/>
              <a:gd name="connsiteX3" fmla="*/ 1064448 w 2128895"/>
              <a:gd name="connsiteY3" fmla="*/ 2103126 h 2103126"/>
              <a:gd name="connsiteX4" fmla="*/ 0 w 2128895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8895" h="2103126">
                <a:moveTo>
                  <a:pt x="0" y="1051563"/>
                </a:moveTo>
                <a:cubicBezTo>
                  <a:pt x="0" y="470801"/>
                  <a:pt x="476570" y="0"/>
                  <a:pt x="1064448" y="0"/>
                </a:cubicBezTo>
                <a:cubicBezTo>
                  <a:pt x="1652326" y="0"/>
                  <a:pt x="2128896" y="470801"/>
                  <a:pt x="2128896" y="1051563"/>
                </a:cubicBezTo>
                <a:cubicBezTo>
                  <a:pt x="2128896" y="1632325"/>
                  <a:pt x="1652326" y="2103126"/>
                  <a:pt x="1064448" y="2103126"/>
                </a:cubicBezTo>
                <a:cubicBezTo>
                  <a:pt x="47657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52409" tIns="348636" rIns="352409" bIns="348636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3200" b="1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b="1" kern="12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endParaRPr lang="bn-BD" sz="3600" b="1" kern="1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cap="all" dirty="0" smtClean="0">
                <a:ln w="9000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১২ অক্টোবর, 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cap="all" dirty="0" smtClean="0">
                <a:ln w="9000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১৮৬৪ খ্রিষ্টাব্দ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cap="all" dirty="0" smtClean="0">
                <a:ln w="9000" cmpd="sng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বরিশাল</a:t>
            </a:r>
            <a:endParaRPr lang="bn-BD" sz="3200" b="1" cap="all" dirty="0" smtClean="0">
              <a:ln w="9000" cmpd="sng">
                <a:noFill/>
                <a:prstDash val="solid"/>
              </a:ln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600" b="1" kern="1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6466" y="2197290"/>
            <a:ext cx="2511188" cy="2374710"/>
          </a:xfrm>
          <a:prstGeom prst="ellipse">
            <a:avLst/>
          </a:prstGeom>
          <a:ln w="63500" cap="rnd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522424" y="6356350"/>
            <a:ext cx="1547884" cy="365125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3661AE95-86A4-40D3-B282-5B1003EC7992}" type="datetime1">
              <a:rPr lang="en-US" smtClean="0">
                <a:solidFill>
                  <a:schemeClr val="tx1"/>
                </a:solidFill>
              </a:rPr>
              <a:pPr algn="ctr"/>
              <a:t>1/8/2021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20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16507" y="0"/>
            <a:ext cx="11247120" cy="1097280"/>
          </a:xfrm>
          <a:prstGeom prst="roundRect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NikoshBAN"/>
              </a:rPr>
              <a:t>আজকের</a:t>
            </a:r>
            <a:r>
              <a:rPr lang="en-US" sz="5400" b="1" dirty="0" smtClean="0">
                <a:latin typeface="NikoshBAN"/>
              </a:rPr>
              <a:t> </a:t>
            </a:r>
            <a:r>
              <a:rPr lang="en-US" sz="5400" b="1" dirty="0" err="1" smtClean="0">
                <a:latin typeface="NikoshBAN"/>
              </a:rPr>
              <a:t>পাঠের</a:t>
            </a:r>
            <a:r>
              <a:rPr lang="en-US" sz="5400" b="1" dirty="0" smtClean="0">
                <a:latin typeface="NikoshBAN"/>
              </a:rPr>
              <a:t> </a:t>
            </a:r>
            <a:r>
              <a:rPr lang="en-US" sz="5400" b="1" dirty="0" err="1" smtClean="0">
                <a:latin typeface="NikoshBAN"/>
              </a:rPr>
              <a:t>নতুন</a:t>
            </a:r>
            <a:r>
              <a:rPr lang="en-US" sz="5400" b="1" dirty="0" smtClean="0">
                <a:latin typeface="NikoshBAN"/>
              </a:rPr>
              <a:t> </a:t>
            </a:r>
            <a:r>
              <a:rPr lang="en-US" sz="5400" b="1" dirty="0" err="1" smtClean="0">
                <a:latin typeface="NikoshBAN"/>
              </a:rPr>
              <a:t>শব্দের</a:t>
            </a:r>
            <a:r>
              <a:rPr lang="en-US" sz="5400" b="1" dirty="0" smtClean="0">
                <a:latin typeface="NikoshBAN"/>
              </a:rPr>
              <a:t> </a:t>
            </a:r>
            <a:r>
              <a:rPr lang="en-US" sz="5400" b="1" dirty="0" err="1" smtClean="0">
                <a:latin typeface="NikoshBAN"/>
              </a:rPr>
              <a:t>অর্থ</a:t>
            </a:r>
            <a:r>
              <a:rPr lang="en-US" sz="5400" b="1" dirty="0" smtClean="0">
                <a:latin typeface="NikoshBAN"/>
              </a:rPr>
              <a:t> </a:t>
            </a:r>
            <a:r>
              <a:rPr lang="en-US" sz="5400" b="1" dirty="0" err="1" smtClean="0">
                <a:latin typeface="NikoshBAN"/>
              </a:rPr>
              <a:t>জেনে</a:t>
            </a:r>
            <a:r>
              <a:rPr lang="en-US" sz="5400" b="1" dirty="0" smtClean="0">
                <a:latin typeface="NikoshBAN"/>
              </a:rPr>
              <a:t> </a:t>
            </a:r>
            <a:r>
              <a:rPr lang="en-US" sz="5400" b="1" dirty="0" err="1" smtClean="0">
                <a:latin typeface="NikoshBAN"/>
              </a:rPr>
              <a:t>নেই</a:t>
            </a:r>
            <a:r>
              <a:rPr lang="en-US" sz="5400" b="1" dirty="0" smtClean="0">
                <a:latin typeface="NikoshBAN"/>
              </a:rPr>
              <a:t> </a:t>
            </a:r>
            <a:endParaRPr lang="en-US" sz="5400" b="1" dirty="0">
              <a:latin typeface="NikoshBAN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551542" y="1884922"/>
            <a:ext cx="2586446" cy="84908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/>
              </a:rPr>
              <a:t>শুভ্র</a:t>
            </a:r>
            <a:endParaRPr lang="en-US" sz="44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580088" y="3429241"/>
            <a:ext cx="2586446" cy="84908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উপেক্ষা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629920" y="5232400"/>
            <a:ext cx="2586446" cy="84908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/>
              </a:rPr>
              <a:t>ম্রিয়মান</a:t>
            </a:r>
            <a:endParaRPr lang="en-US" sz="44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4" name="Pentagon 13"/>
          <p:cNvSpPr/>
          <p:nvPr/>
        </p:nvSpPr>
        <p:spPr>
          <a:xfrm rot="10800000">
            <a:off x="8269754" y="5283203"/>
            <a:ext cx="3122022" cy="84908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39388" y="5399315"/>
            <a:ext cx="2638698" cy="653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/>
              </a:rPr>
              <a:t>কাতর,বিষাদ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গ্রহস্ত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7" name="Pentagon 16"/>
          <p:cNvSpPr/>
          <p:nvPr/>
        </p:nvSpPr>
        <p:spPr>
          <a:xfrm rot="10800000">
            <a:off x="8095099" y="3438438"/>
            <a:ext cx="3122022" cy="84908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8" name="Pentagon 17"/>
          <p:cNvSpPr/>
          <p:nvPr/>
        </p:nvSpPr>
        <p:spPr>
          <a:xfrm rot="10800000">
            <a:off x="8072843" y="1698175"/>
            <a:ext cx="3122022" cy="84908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455539" y="3537616"/>
            <a:ext cx="2638698" cy="653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অহহেলা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138161" y="1763487"/>
            <a:ext cx="2638698" cy="653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সাদা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324" y="1553446"/>
            <a:ext cx="2362200" cy="16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563" y="3131489"/>
            <a:ext cx="2362200" cy="15296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733" y="4734637"/>
            <a:ext cx="2403333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89911" y="6260815"/>
            <a:ext cx="1738952" cy="365125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17072174-17A0-47B5-ACB6-947266BF1D28}" type="datetime1">
              <a:rPr lang="en-US" smtClean="0">
                <a:solidFill>
                  <a:schemeClr val="tx1"/>
                </a:solidFill>
              </a:rPr>
              <a:pPr algn="ctr"/>
              <a:t>1/8/2021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10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4" grpId="0" animBg="1"/>
      <p:bldP spid="16" grpId="0"/>
      <p:bldP spid="17" grpId="0" animBg="1"/>
      <p:bldP spid="18" grpId="0" animBg="1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70848" y="241176"/>
            <a:ext cx="11247120" cy="1097280"/>
          </a:xfrm>
          <a:prstGeom prst="roundRect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NikoshBAN"/>
              </a:rPr>
              <a:t>আজকের</a:t>
            </a:r>
            <a:r>
              <a:rPr lang="en-US" sz="5400" b="1" dirty="0" smtClean="0">
                <a:latin typeface="NikoshBAN"/>
              </a:rPr>
              <a:t> </a:t>
            </a:r>
            <a:r>
              <a:rPr lang="en-US" sz="5400" b="1" dirty="0" err="1" smtClean="0">
                <a:latin typeface="NikoshBAN"/>
              </a:rPr>
              <a:t>পাঠের</a:t>
            </a:r>
            <a:r>
              <a:rPr lang="en-US" sz="5400" b="1" dirty="0" smtClean="0">
                <a:latin typeface="NikoshBAN"/>
              </a:rPr>
              <a:t> </a:t>
            </a:r>
            <a:r>
              <a:rPr lang="en-US" sz="5400" b="1" dirty="0" err="1" smtClean="0">
                <a:latin typeface="NikoshBAN"/>
              </a:rPr>
              <a:t>নতুন</a:t>
            </a:r>
            <a:r>
              <a:rPr lang="en-US" sz="5400" b="1" dirty="0" smtClean="0">
                <a:latin typeface="NikoshBAN"/>
              </a:rPr>
              <a:t> </a:t>
            </a:r>
            <a:r>
              <a:rPr lang="en-US" sz="5400" b="1" dirty="0" err="1" smtClean="0">
                <a:latin typeface="NikoshBAN"/>
              </a:rPr>
              <a:t>শব্দের</a:t>
            </a:r>
            <a:r>
              <a:rPr lang="en-US" sz="5400" b="1" dirty="0" smtClean="0">
                <a:latin typeface="NikoshBAN"/>
              </a:rPr>
              <a:t> </a:t>
            </a:r>
            <a:r>
              <a:rPr lang="en-US" sz="5400" b="1" dirty="0" err="1" smtClean="0">
                <a:latin typeface="NikoshBAN"/>
              </a:rPr>
              <a:t>অর্থ</a:t>
            </a:r>
            <a:r>
              <a:rPr lang="en-US" sz="5400" b="1" dirty="0" smtClean="0">
                <a:latin typeface="NikoshBAN"/>
              </a:rPr>
              <a:t> </a:t>
            </a:r>
            <a:r>
              <a:rPr lang="en-US" sz="5400" b="1" dirty="0" err="1" smtClean="0">
                <a:latin typeface="NikoshBAN"/>
              </a:rPr>
              <a:t>জেনে</a:t>
            </a:r>
            <a:r>
              <a:rPr lang="en-US" sz="5400" b="1" dirty="0" smtClean="0">
                <a:latin typeface="NikoshBAN"/>
              </a:rPr>
              <a:t> </a:t>
            </a:r>
            <a:r>
              <a:rPr lang="en-US" sz="5400" b="1" dirty="0" err="1" smtClean="0">
                <a:latin typeface="NikoshBAN"/>
              </a:rPr>
              <a:t>নেই</a:t>
            </a:r>
            <a:r>
              <a:rPr lang="en-US" sz="5400" b="1" dirty="0" smtClean="0">
                <a:latin typeface="NikoshBAN"/>
              </a:rPr>
              <a:t> </a:t>
            </a:r>
            <a:endParaRPr lang="en-US" sz="5400" b="1" dirty="0">
              <a:latin typeface="NikoshBAN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605375" y="1731515"/>
            <a:ext cx="2586446" cy="84908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/>
              </a:rPr>
              <a:t>সদা</a:t>
            </a:r>
            <a:endParaRPr lang="en-US" sz="44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607131" y="3582148"/>
            <a:ext cx="2586446" cy="84908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/>
              </a:rPr>
              <a:t>সংকল্প</a:t>
            </a:r>
            <a:endParaRPr lang="en-US" sz="44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642809" y="5445457"/>
            <a:ext cx="2586446" cy="84908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/>
              </a:rPr>
              <a:t>সংশয়</a:t>
            </a:r>
            <a:r>
              <a:rPr lang="en-US" sz="4400" dirty="0" smtClean="0">
                <a:solidFill>
                  <a:schemeClr val="tx1"/>
                </a:solidFill>
                <a:latin typeface="NikoshBAN"/>
              </a:rPr>
              <a:t> </a:t>
            </a:r>
            <a:endParaRPr lang="en-US" sz="44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4" name="Pentagon 13"/>
          <p:cNvSpPr/>
          <p:nvPr/>
        </p:nvSpPr>
        <p:spPr>
          <a:xfrm rot="10800000">
            <a:off x="8151221" y="5356754"/>
            <a:ext cx="3122022" cy="84908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531217" y="5503950"/>
            <a:ext cx="2638698" cy="653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সন্দেহ</a:t>
            </a:r>
            <a:r>
              <a:rPr lang="en-US" sz="4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দ্বিধা</a:t>
            </a:r>
            <a:endParaRPr lang="en-US" sz="4000" dirty="0" smtClean="0">
              <a:solidFill>
                <a:schemeClr val="tx1"/>
              </a:solidFill>
              <a:latin typeface="NikoshBAN"/>
            </a:endParaRPr>
          </a:p>
          <a:p>
            <a:pPr algn="ctr"/>
            <a:endParaRPr lang="en-US" dirty="0"/>
          </a:p>
        </p:txBody>
      </p:sp>
      <p:sp>
        <p:nvSpPr>
          <p:cNvPr id="17" name="Pentagon 16"/>
          <p:cNvSpPr/>
          <p:nvPr/>
        </p:nvSpPr>
        <p:spPr>
          <a:xfrm rot="10800000">
            <a:off x="8125680" y="3669685"/>
            <a:ext cx="3122022" cy="84908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8" name="Pentagon 17"/>
          <p:cNvSpPr/>
          <p:nvPr/>
        </p:nvSpPr>
        <p:spPr>
          <a:xfrm rot="10800000">
            <a:off x="8113787" y="1711823"/>
            <a:ext cx="3122022" cy="84908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06846" y="3775940"/>
            <a:ext cx="2629728" cy="755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মনের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দৃঢ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/>
              </a:rPr>
              <a:t>ইচ্ছা</a:t>
            </a:r>
            <a:r>
              <a:rPr lang="en-US" sz="4400" dirty="0" smtClean="0">
                <a:solidFill>
                  <a:schemeClr val="tx1"/>
                </a:solidFill>
                <a:latin typeface="NikoshBAN"/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533948" y="1818079"/>
            <a:ext cx="2638698" cy="653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সবসময়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</a:p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770" y="1543784"/>
            <a:ext cx="2376731" cy="150535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010" y="3312994"/>
            <a:ext cx="2353285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078" y="5046260"/>
            <a:ext cx="2258451" cy="1491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31104" y="6301758"/>
            <a:ext cx="1684361" cy="365125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fld id="{8C1A0669-DAF6-4645-A2D5-3DD3FE9C7800}" type="datetime1">
              <a:rPr lang="en-US" smtClean="0">
                <a:solidFill>
                  <a:schemeClr val="tx1"/>
                </a:solidFill>
              </a:rPr>
              <a:pPr algn="ctr"/>
              <a:t>1/8/2021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3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4" grpId="0" animBg="1"/>
      <p:bldP spid="16" grpId="0"/>
      <p:bldP spid="17" grpId="0" animBg="1"/>
      <p:bldP spid="18" grpId="0" animBg="1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t="3959" r="7650" b="399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777922" y="364591"/>
            <a:ext cx="10589492" cy="194636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একক</a:t>
            </a:r>
            <a:r>
              <a:rPr lang="en-US" sz="6600" dirty="0" smtClean="0"/>
              <a:t> </a:t>
            </a:r>
            <a:r>
              <a:rPr lang="en-US" sz="6600" dirty="0" err="1" smtClean="0"/>
              <a:t>কাজ</a:t>
            </a:r>
            <a:endParaRPr lang="en-US" sz="6600" dirty="0"/>
          </a:p>
        </p:txBody>
      </p:sp>
      <p:sp>
        <p:nvSpPr>
          <p:cNvPr id="6" name="Rounded Rectangle 5"/>
          <p:cNvSpPr/>
          <p:nvPr/>
        </p:nvSpPr>
        <p:spPr>
          <a:xfrm>
            <a:off x="668741" y="2312125"/>
            <a:ext cx="10795378" cy="367066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কামিনী</a:t>
            </a:r>
            <a:r>
              <a:rPr lang="en-US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রায়ের</a:t>
            </a:r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বাক্যগঠন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সদা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সংশয়ে,শুভ্র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ছল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উপেক্ষা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চরন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প্রশমিত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880978" y="5933270"/>
            <a:ext cx="1779895" cy="365125"/>
          </a:xfr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 algn="ctr"/>
            <a:fld id="{8488F86D-DD13-40BF-9248-1BCC1DB1D1A7}" type="datetime1">
              <a:rPr lang="en-US" smtClean="0">
                <a:solidFill>
                  <a:schemeClr val="tx1"/>
                </a:solidFill>
              </a:rPr>
              <a:pPr algn="ctr"/>
              <a:t>1/8/2021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0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Wisp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548</Words>
  <Application>Microsoft Office PowerPoint</Application>
  <PresentationFormat>Widescreen</PresentationFormat>
  <Paragraphs>156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Century Gothic</vt:lpstr>
      <vt:lpstr>Narkisim</vt:lpstr>
      <vt:lpstr>NikoshBAN</vt:lpstr>
      <vt:lpstr>Times New Roman</vt:lpstr>
      <vt:lpstr>Wingdings</vt:lpstr>
      <vt:lpstr>Wingdings 3</vt:lpstr>
      <vt:lpstr>Wisp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Abu Hanif</dc:creator>
  <cp:lastModifiedBy>DOEL</cp:lastModifiedBy>
  <cp:revision>13</cp:revision>
  <dcterms:created xsi:type="dcterms:W3CDTF">2021-01-06T18:27:53Z</dcterms:created>
  <dcterms:modified xsi:type="dcterms:W3CDTF">2021-01-08T06:00:42Z</dcterms:modified>
</cp:coreProperties>
</file>