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1" r:id="rId2"/>
    <p:sldId id="260" r:id="rId3"/>
    <p:sldId id="259" r:id="rId4"/>
    <p:sldId id="262" r:id="rId5"/>
    <p:sldId id="263" r:id="rId6"/>
    <p:sldId id="264" r:id="rId7"/>
    <p:sldId id="265" r:id="rId8"/>
    <p:sldId id="266" r:id="rId9"/>
    <p:sldId id="273" r:id="rId10"/>
    <p:sldId id="267" r:id="rId11"/>
    <p:sldId id="268" r:id="rId12"/>
    <p:sldId id="270" r:id="rId13"/>
    <p:sldId id="269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D4FBC-403E-40B9-9B3A-FBA273FCBDED}" type="datetimeFigureOut">
              <a:rPr lang="en-US" smtClean="0"/>
              <a:t>08-Jan-21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3A214-4484-4557-951C-E7BF0F3D3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65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3A214-4484-4557-951C-E7BF0F3D39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92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3A214-4484-4557-951C-E7BF0F3D39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62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3A214-4484-4557-951C-E7BF0F3D39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40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3A214-4484-4557-951C-E7BF0F3D391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4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79A0-CE81-4AC2-974D-2C9B8C4A31DC}" type="datetimeFigureOut">
              <a:rPr lang="en-US" smtClean="0"/>
              <a:t>08-Jan-21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B786-BB41-4453-ACED-230E645A2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69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79A0-CE81-4AC2-974D-2C9B8C4A31DC}" type="datetimeFigureOut">
              <a:rPr lang="en-US" smtClean="0"/>
              <a:t>08-Jan-21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B786-BB41-4453-ACED-230E645A2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7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79A0-CE81-4AC2-974D-2C9B8C4A31DC}" type="datetimeFigureOut">
              <a:rPr lang="en-US" smtClean="0"/>
              <a:t>08-Jan-21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B786-BB41-4453-ACED-230E645A2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3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79A0-CE81-4AC2-974D-2C9B8C4A31DC}" type="datetimeFigureOut">
              <a:rPr lang="en-US" smtClean="0"/>
              <a:t>08-Jan-21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B786-BB41-4453-ACED-230E645A2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59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79A0-CE81-4AC2-974D-2C9B8C4A31DC}" type="datetimeFigureOut">
              <a:rPr lang="en-US" smtClean="0"/>
              <a:t>08-Jan-21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B786-BB41-4453-ACED-230E645A2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54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79A0-CE81-4AC2-974D-2C9B8C4A31DC}" type="datetimeFigureOut">
              <a:rPr lang="en-US" smtClean="0"/>
              <a:t>08-Jan-21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B786-BB41-4453-ACED-230E645A2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0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79A0-CE81-4AC2-974D-2C9B8C4A31DC}" type="datetimeFigureOut">
              <a:rPr lang="en-US" smtClean="0"/>
              <a:t>08-Jan-21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B786-BB41-4453-ACED-230E645A2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62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79A0-CE81-4AC2-974D-2C9B8C4A31DC}" type="datetimeFigureOut">
              <a:rPr lang="en-US" smtClean="0"/>
              <a:t>08-Jan-21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B786-BB41-4453-ACED-230E645A2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47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79A0-CE81-4AC2-974D-2C9B8C4A31DC}" type="datetimeFigureOut">
              <a:rPr lang="en-US" smtClean="0"/>
              <a:t>08-Jan-21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B786-BB41-4453-ACED-230E645A2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609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79A0-CE81-4AC2-974D-2C9B8C4A31DC}" type="datetimeFigureOut">
              <a:rPr lang="en-US" smtClean="0"/>
              <a:t>08-Jan-21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B786-BB41-4453-ACED-230E645A2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8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79A0-CE81-4AC2-974D-2C9B8C4A31DC}" type="datetimeFigureOut">
              <a:rPr lang="en-US" smtClean="0"/>
              <a:t>08-Jan-21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B786-BB41-4453-ACED-230E645A2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49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A79A0-CE81-4AC2-974D-2C9B8C4A31DC}" type="datetimeFigureOut">
              <a:rPr lang="en-US" smtClean="0"/>
              <a:t>08-Jan-21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EB786-BB41-4453-ACED-230E645A2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6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93735">
            <a:off x="9647843" y="4677334"/>
            <a:ext cx="1907237" cy="1449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15057">
            <a:off x="480791" y="797394"/>
            <a:ext cx="2272977" cy="1727462"/>
          </a:xfrm>
          <a:prstGeom prst="rect">
            <a:avLst/>
          </a:prstGeom>
        </p:spPr>
      </p:pic>
      <p:pic>
        <p:nvPicPr>
          <p:cNvPr id="5" name="Picture 4" descr="Miss Plourde - ho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91" y="1502250"/>
            <a:ext cx="9240983" cy="370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5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169340C-813E-4DC3-99FF-24E46259C045}"/>
              </a:ext>
            </a:extLst>
          </p:cNvPr>
          <p:cNvSpPr/>
          <p:nvPr/>
        </p:nvSpPr>
        <p:spPr>
          <a:xfrm>
            <a:off x="1251927" y="535938"/>
            <a:ext cx="6397905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  <a:sp3d extrusionH="57150">
              <a:bevelT h="25400" prst="softRound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b="1" kern="0" dirty="0">
                <a:ln/>
                <a:solidFill>
                  <a:srgbClr val="CC0066"/>
                </a:solidFill>
                <a:effectLst/>
                <a:latin typeface="Times New Roman" pitchFamily="18" charset="0"/>
                <a:cs typeface="Times New Roman" pitchFamily="18" charset="0"/>
              </a:rPr>
              <a:t>Loud</a:t>
            </a:r>
            <a:r>
              <a:rPr lang="en-US" sz="4000" b="1" kern="0" dirty="0">
                <a:ln/>
                <a:solidFill>
                  <a:srgbClr val="CC0066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reading by the teacher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95DEAEC-8C0B-4A13-84DC-B9BD5FC17F48}"/>
              </a:ext>
            </a:extLst>
          </p:cNvPr>
          <p:cNvGrpSpPr/>
          <p:nvPr/>
        </p:nvGrpSpPr>
        <p:grpSpPr>
          <a:xfrm>
            <a:off x="1224951" y="1681772"/>
            <a:ext cx="9486433" cy="4583509"/>
            <a:chOff x="1133834" y="1722718"/>
            <a:chExt cx="9712097" cy="4760908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031F6A2D-BAA2-4AAD-9831-C17947DE3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3834" y="1736035"/>
              <a:ext cx="9706444" cy="482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FA833812-6537-4202-A957-4BAD1C0C7E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1452" y="6406575"/>
              <a:ext cx="9684479" cy="770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23B008F8-E34A-4868-A14F-5B409FC9EE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1452" y="4120274"/>
              <a:ext cx="9641896" cy="1176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B9F91DDB-AF98-4A3A-9ACC-04FF82716117}"/>
                </a:ext>
              </a:extLst>
            </p:cNvPr>
            <p:cNvCxnSpPr>
              <a:cxnSpLocks/>
            </p:cNvCxnSpPr>
            <p:nvPr/>
          </p:nvCxnSpPr>
          <p:spPr>
            <a:xfrm>
              <a:off x="4097709" y="1758153"/>
              <a:ext cx="50889" cy="46869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C6E75EEA-242D-49F2-9F57-0010B8900F35}"/>
                </a:ext>
              </a:extLst>
            </p:cNvPr>
            <p:cNvCxnSpPr>
              <a:cxnSpLocks/>
            </p:cNvCxnSpPr>
            <p:nvPr/>
          </p:nvCxnSpPr>
          <p:spPr>
            <a:xfrm>
              <a:off x="7816201" y="1722718"/>
              <a:ext cx="38964" cy="46971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F2ADE618-4220-4D4D-893E-0A548495C924}"/>
                </a:ext>
              </a:extLst>
            </p:cNvPr>
            <p:cNvCxnSpPr>
              <a:cxnSpLocks/>
            </p:cNvCxnSpPr>
            <p:nvPr/>
          </p:nvCxnSpPr>
          <p:spPr>
            <a:xfrm>
              <a:off x="1161452" y="1761793"/>
              <a:ext cx="0" cy="47218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96A4196F-2AF2-4523-B515-4594815D5D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24640" y="1736035"/>
              <a:ext cx="15638" cy="46705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allout: Down Arrow 1">
            <a:extLst>
              <a:ext uri="{FF2B5EF4-FFF2-40B4-BE49-F238E27FC236}">
                <a16:creationId xmlns:a16="http://schemas.microsoft.com/office/drawing/2014/main" xmlns="" id="{CDE28D3E-186B-4650-802C-CFEFC6C7B5D4}"/>
              </a:ext>
            </a:extLst>
          </p:cNvPr>
          <p:cNvSpPr/>
          <p:nvPr/>
        </p:nvSpPr>
        <p:spPr>
          <a:xfrm>
            <a:off x="9023149" y="514813"/>
            <a:ext cx="1667439" cy="817458"/>
          </a:xfrm>
          <a:prstGeom prst="snip2SameRect">
            <a:avLst/>
          </a:prstGeom>
          <a:solidFill>
            <a:srgbClr val="B2DE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xmlns="" id="{A550BFE5-1CCE-432F-A2A3-37DA0C2DA4BD}"/>
              </a:ext>
            </a:extLst>
          </p:cNvPr>
          <p:cNvSpPr txBox="1"/>
          <p:nvPr/>
        </p:nvSpPr>
        <p:spPr>
          <a:xfrm>
            <a:off x="8361572" y="4989068"/>
            <a:ext cx="14618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nt</a:t>
            </a:r>
          </a:p>
        </p:txBody>
      </p:sp>
      <p:sp>
        <p:nvSpPr>
          <p:cNvPr id="15" name="TextBox 60">
            <a:extLst>
              <a:ext uri="{FF2B5EF4-FFF2-40B4-BE49-F238E27FC236}">
                <a16:creationId xmlns:a16="http://schemas.microsoft.com/office/drawing/2014/main" xmlns="" id="{CFF8DBFD-FBB7-4830-9E35-15DA29C6038D}"/>
              </a:ext>
            </a:extLst>
          </p:cNvPr>
          <p:cNvSpPr txBox="1"/>
          <p:nvPr/>
        </p:nvSpPr>
        <p:spPr>
          <a:xfrm>
            <a:off x="1653126" y="4621251"/>
            <a:ext cx="1068804" cy="1198008"/>
          </a:xfrm>
          <a:prstGeom prst="rect">
            <a:avLst/>
          </a:prstGeom>
          <a:noFill/>
          <a:scene3d>
            <a:camera prst="orthographicFront"/>
            <a:lightRig rig="freezing" dir="t">
              <a:rot lat="0" lon="0" rev="0"/>
            </a:lightRig>
          </a:scene3d>
          <a:sp3d>
            <a:bevelT w="139700" prst="cross"/>
          </a:sp3d>
        </p:spPr>
        <p:txBody>
          <a:bodyPr wrap="square" numCol="1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EB4A632-CC49-4AD1-89D7-056BDE112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356" y="1681772"/>
            <a:ext cx="2197561" cy="2205324"/>
          </a:xfrm>
          <a:prstGeom prst="rect">
            <a:avLst/>
          </a:prstGeom>
        </p:spPr>
      </p:pic>
      <p:sp>
        <p:nvSpPr>
          <p:cNvPr id="17" name="TextBox 62">
            <a:extLst>
              <a:ext uri="{FF2B5EF4-FFF2-40B4-BE49-F238E27FC236}">
                <a16:creationId xmlns:a16="http://schemas.microsoft.com/office/drawing/2014/main" xmlns="" id="{FEB24D0E-FD5F-472D-94CD-B7F31F120D70}"/>
              </a:ext>
            </a:extLst>
          </p:cNvPr>
          <p:cNvSpPr txBox="1"/>
          <p:nvPr/>
        </p:nvSpPr>
        <p:spPr>
          <a:xfrm>
            <a:off x="7999707" y="2642704"/>
            <a:ext cx="2481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pple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A8940EB-378E-4B05-BAF8-724966057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707" y="4307603"/>
            <a:ext cx="2121240" cy="1749093"/>
          </a:xfrm>
          <a:prstGeom prst="rect">
            <a:avLst/>
          </a:prstGeom>
        </p:spPr>
      </p:pic>
      <p:sp>
        <p:nvSpPr>
          <p:cNvPr id="20" name="TextBox 60">
            <a:extLst>
              <a:ext uri="{FF2B5EF4-FFF2-40B4-BE49-F238E27FC236}">
                <a16:creationId xmlns:a16="http://schemas.microsoft.com/office/drawing/2014/main" xmlns="" id="{CFF8DBFD-FBB7-4830-9E35-15DA29C6038D}"/>
              </a:ext>
            </a:extLst>
          </p:cNvPr>
          <p:cNvSpPr txBox="1"/>
          <p:nvPr/>
        </p:nvSpPr>
        <p:spPr>
          <a:xfrm>
            <a:off x="1608527" y="2305729"/>
            <a:ext cx="1079521" cy="1196730"/>
          </a:xfrm>
          <a:prstGeom prst="rect">
            <a:avLst/>
          </a:prstGeom>
          <a:noFill/>
          <a:scene3d>
            <a:camera prst="orthographicFront"/>
            <a:lightRig rig="freezing" dir="t">
              <a:rot lat="0" lon="0" rev="0"/>
            </a:lightRig>
          </a:scene3d>
          <a:sp3d>
            <a:bevelT w="139700" prst="cross"/>
          </a:sp3d>
        </p:spPr>
        <p:txBody>
          <a:bodyPr wrap="square" numCol="1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7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24" name="TextBox 62">
            <a:extLst>
              <a:ext uri="{FF2B5EF4-FFF2-40B4-BE49-F238E27FC236}">
                <a16:creationId xmlns:a16="http://schemas.microsoft.com/office/drawing/2014/main" xmlns="" id="{FEB24D0E-FD5F-472D-94CD-B7F31F120D70}"/>
              </a:ext>
            </a:extLst>
          </p:cNvPr>
          <p:cNvSpPr txBox="1"/>
          <p:nvPr/>
        </p:nvSpPr>
        <p:spPr>
          <a:xfrm>
            <a:off x="7893876" y="1647220"/>
            <a:ext cx="24812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pple</a:t>
            </a:r>
            <a:endParaRPr lang="en-US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17">
            <a:extLst>
              <a:ext uri="{FF2B5EF4-FFF2-40B4-BE49-F238E27FC236}">
                <a16:creationId xmlns:a16="http://schemas.microsoft.com/office/drawing/2014/main" xmlns="" id="{A550BFE5-1CCE-432F-A2A3-37DA0C2DA4BD}"/>
              </a:ext>
            </a:extLst>
          </p:cNvPr>
          <p:cNvSpPr txBox="1"/>
          <p:nvPr/>
        </p:nvSpPr>
        <p:spPr>
          <a:xfrm>
            <a:off x="8192158" y="4046645"/>
            <a:ext cx="2340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nt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4762" y="2462248"/>
            <a:ext cx="1069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16947" y="4818570"/>
            <a:ext cx="1069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75619" y="649593"/>
            <a:ext cx="1162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WCW</a:t>
            </a:r>
          </a:p>
        </p:txBody>
      </p:sp>
    </p:spTree>
    <p:extLst>
      <p:ext uri="{BB962C8B-B14F-4D97-AF65-F5344CB8AC3E}">
        <p14:creationId xmlns:p14="http://schemas.microsoft.com/office/powerpoint/2010/main" val="418108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20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21866CD-6052-467E-9836-1337B10672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138" t="20420" r="17368" b="31028"/>
          <a:stretch/>
        </p:blipFill>
        <p:spPr>
          <a:xfrm>
            <a:off x="7844308" y="4466418"/>
            <a:ext cx="2312401" cy="13340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30EEEBC-1B0E-4F0E-AAA8-04B12E4A7F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468" y="4103432"/>
            <a:ext cx="2487392" cy="2530281"/>
          </a:xfrm>
          <a:prstGeom prst="rect">
            <a:avLst/>
          </a:prstGeom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xmlns="" id="{F7C87E1A-228A-437A-9037-F44EACCA91CA}"/>
              </a:ext>
            </a:extLst>
          </p:cNvPr>
          <p:cNvSpPr txBox="1"/>
          <p:nvPr/>
        </p:nvSpPr>
        <p:spPr>
          <a:xfrm>
            <a:off x="7590870" y="1535395"/>
            <a:ext cx="3123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8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pple</a:t>
            </a:r>
          </a:p>
        </p:txBody>
      </p:sp>
      <p:sp>
        <p:nvSpPr>
          <p:cNvPr id="5" name="TextBox 15">
            <a:extLst>
              <a:ext uri="{FF2B5EF4-FFF2-40B4-BE49-F238E27FC236}">
                <a16:creationId xmlns:a16="http://schemas.microsoft.com/office/drawing/2014/main" xmlns="" id="{A88CD853-77B2-4C32-A420-813440A635BF}"/>
              </a:ext>
            </a:extLst>
          </p:cNvPr>
          <p:cNvSpPr txBox="1"/>
          <p:nvPr/>
        </p:nvSpPr>
        <p:spPr>
          <a:xfrm>
            <a:off x="1453813" y="4285263"/>
            <a:ext cx="1483618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5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endParaRPr lang="en-US" sz="115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23">
            <a:extLst>
              <a:ext uri="{FF2B5EF4-FFF2-40B4-BE49-F238E27FC236}">
                <a16:creationId xmlns:a16="http://schemas.microsoft.com/office/drawing/2014/main" xmlns="" id="{F9E20906-3B4D-4D64-8D5B-2E172976B16F}"/>
              </a:ext>
            </a:extLst>
          </p:cNvPr>
          <p:cNvSpPr txBox="1"/>
          <p:nvPr/>
        </p:nvSpPr>
        <p:spPr>
          <a:xfrm>
            <a:off x="3005101" y="564540"/>
            <a:ext cx="5577840" cy="646331"/>
          </a:xfrm>
          <a:prstGeom prst="rect">
            <a:avLst/>
          </a:prstGeom>
          <a:solidFill>
            <a:srgbClr val="B2DE8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1E5C9DD-FE43-4092-940F-F4AC949F16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390" y="1535395"/>
            <a:ext cx="1515459" cy="17140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91B1061-7268-4342-8F0D-5E0CDB5E02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0043" y="1389991"/>
            <a:ext cx="1097375" cy="1859441"/>
          </a:xfrm>
          <a:prstGeom prst="rect">
            <a:avLst/>
          </a:prstGeom>
        </p:spPr>
      </p:pic>
      <p:sp>
        <p:nvSpPr>
          <p:cNvPr id="12" name="Callout: Down Arrow 6">
            <a:extLst>
              <a:ext uri="{FF2B5EF4-FFF2-40B4-BE49-F238E27FC236}">
                <a16:creationId xmlns:a16="http://schemas.microsoft.com/office/drawing/2014/main" xmlns="" id="{7F4DB30A-A587-4658-BC26-880E584F2B63}"/>
              </a:ext>
            </a:extLst>
          </p:cNvPr>
          <p:cNvSpPr/>
          <p:nvPr/>
        </p:nvSpPr>
        <p:spPr>
          <a:xfrm>
            <a:off x="9064042" y="525490"/>
            <a:ext cx="2185336" cy="6853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9250436" y="637347"/>
            <a:ext cx="1812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3463" y="564540"/>
            <a:ext cx="219456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</a:t>
            </a:r>
            <a:r>
              <a:rPr lang="en-US" sz="3600" b="1" dirty="0" smtClean="0"/>
              <a:t>Practice</a:t>
            </a:r>
            <a:endParaRPr lang="en-US" sz="3600" b="1" dirty="0"/>
          </a:p>
        </p:txBody>
      </p:sp>
      <p:sp>
        <p:nvSpPr>
          <p:cNvPr id="16" name="Rectangle 15"/>
          <p:cNvSpPr/>
          <p:nvPr/>
        </p:nvSpPr>
        <p:spPr>
          <a:xfrm>
            <a:off x="3005101" y="541307"/>
            <a:ext cx="5573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Match the pictures with the letters: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94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21866CD-6052-467E-9836-1337B10672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138" t="20420" r="17368" b="31028"/>
          <a:stretch/>
        </p:blipFill>
        <p:spPr>
          <a:xfrm>
            <a:off x="7590870" y="4303019"/>
            <a:ext cx="2312401" cy="13340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30EEEBC-1B0E-4F0E-AAA8-04B12E4A7F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810" y="4088022"/>
            <a:ext cx="2487392" cy="2530281"/>
          </a:xfrm>
          <a:prstGeom prst="rect">
            <a:avLst/>
          </a:prstGeom>
        </p:spPr>
      </p:pic>
      <p:sp>
        <p:nvSpPr>
          <p:cNvPr id="13" name="TextBox 11">
            <a:extLst>
              <a:ext uri="{FF2B5EF4-FFF2-40B4-BE49-F238E27FC236}">
                <a16:creationId xmlns:a16="http://schemas.microsoft.com/office/drawing/2014/main" xmlns="" id="{F7C87E1A-228A-437A-9037-F44EACCA91CA}"/>
              </a:ext>
            </a:extLst>
          </p:cNvPr>
          <p:cNvSpPr txBox="1"/>
          <p:nvPr/>
        </p:nvSpPr>
        <p:spPr>
          <a:xfrm>
            <a:off x="7590870" y="1535395"/>
            <a:ext cx="3123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8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pple</a:t>
            </a:r>
          </a:p>
        </p:txBody>
      </p:sp>
      <p:sp>
        <p:nvSpPr>
          <p:cNvPr id="14" name="TextBox 15">
            <a:extLst>
              <a:ext uri="{FF2B5EF4-FFF2-40B4-BE49-F238E27FC236}">
                <a16:creationId xmlns:a16="http://schemas.microsoft.com/office/drawing/2014/main" xmlns="" id="{A88CD853-77B2-4C32-A420-813440A635BF}"/>
              </a:ext>
            </a:extLst>
          </p:cNvPr>
          <p:cNvSpPr txBox="1"/>
          <p:nvPr/>
        </p:nvSpPr>
        <p:spPr>
          <a:xfrm>
            <a:off x="2027693" y="3941341"/>
            <a:ext cx="1483618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5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endParaRPr lang="en-US" sz="115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23">
            <a:extLst>
              <a:ext uri="{FF2B5EF4-FFF2-40B4-BE49-F238E27FC236}">
                <a16:creationId xmlns:a16="http://schemas.microsoft.com/office/drawing/2014/main" xmlns="" id="{F9E20906-3B4D-4D64-8D5B-2E172976B16F}"/>
              </a:ext>
            </a:extLst>
          </p:cNvPr>
          <p:cNvSpPr txBox="1"/>
          <p:nvPr/>
        </p:nvSpPr>
        <p:spPr>
          <a:xfrm>
            <a:off x="3005101" y="564540"/>
            <a:ext cx="5577840" cy="646331"/>
          </a:xfrm>
          <a:prstGeom prst="rect">
            <a:avLst/>
          </a:prstGeom>
          <a:solidFill>
            <a:srgbClr val="B2DE8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1E5C9DD-FE43-4092-940F-F4AC949F16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8" y="1340095"/>
            <a:ext cx="1515459" cy="17140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91B1061-7268-4342-8F0D-5E0CDB5E02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0768" y="3874896"/>
            <a:ext cx="1097375" cy="1859441"/>
          </a:xfrm>
          <a:prstGeom prst="rect">
            <a:avLst/>
          </a:prstGeom>
        </p:spPr>
      </p:pic>
      <p:sp>
        <p:nvSpPr>
          <p:cNvPr id="18" name="Callout: Down Arrow 6">
            <a:extLst>
              <a:ext uri="{FF2B5EF4-FFF2-40B4-BE49-F238E27FC236}">
                <a16:creationId xmlns:a16="http://schemas.microsoft.com/office/drawing/2014/main" xmlns="" id="{7F4DB30A-A587-4658-BC26-880E584F2B63}"/>
              </a:ext>
            </a:extLst>
          </p:cNvPr>
          <p:cNvSpPr/>
          <p:nvPr/>
        </p:nvSpPr>
        <p:spPr>
          <a:xfrm>
            <a:off x="9064042" y="525490"/>
            <a:ext cx="2185336" cy="6853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9250436" y="637347"/>
            <a:ext cx="1812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3463" y="564540"/>
            <a:ext cx="219456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</a:t>
            </a:r>
            <a:r>
              <a:rPr lang="en-US" sz="3600" b="1" dirty="0" smtClean="0"/>
              <a:t>Practice</a:t>
            </a:r>
            <a:endParaRPr lang="en-US" sz="3600" b="1" dirty="0"/>
          </a:p>
        </p:txBody>
      </p:sp>
      <p:sp>
        <p:nvSpPr>
          <p:cNvPr id="21" name="Rectangle 20"/>
          <p:cNvSpPr/>
          <p:nvPr/>
        </p:nvSpPr>
        <p:spPr>
          <a:xfrm>
            <a:off x="3005101" y="541307"/>
            <a:ext cx="5573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Match the pictures with the letters: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9970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-0.01276 0.372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" y="186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99 -0.02639 L 0.02304 -0.3960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-184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7994E-16 -4.81481E-6 L -0.00312 0.392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1960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0.00195 -0.3659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83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0.3757 L -3.95833E-6 2.59259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77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L 0.01393 -0.365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1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xmlns="" id="{FE428E95-F5C6-4343-B824-3CADFD930ADB}"/>
              </a:ext>
            </a:extLst>
          </p:cNvPr>
          <p:cNvSpPr txBox="1"/>
          <p:nvPr/>
        </p:nvSpPr>
        <p:spPr>
          <a:xfrm>
            <a:off x="3333954" y="1431402"/>
            <a:ext cx="1225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ln w="25400">
                  <a:solidFill>
                    <a:schemeClr val="tx1"/>
                  </a:solidFill>
                  <a:prstDash val="sysDash"/>
                </a:ln>
                <a:noFill/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A1F94F53-99C9-4973-A2E2-AB641E2362DE}"/>
              </a:ext>
            </a:extLst>
          </p:cNvPr>
          <p:cNvCxnSpPr/>
          <p:nvPr/>
        </p:nvCxnSpPr>
        <p:spPr>
          <a:xfrm>
            <a:off x="2159043" y="2649739"/>
            <a:ext cx="81534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57C18E59-9AAC-497D-9883-7F415B403E5A}"/>
              </a:ext>
            </a:extLst>
          </p:cNvPr>
          <p:cNvCxnSpPr/>
          <p:nvPr/>
        </p:nvCxnSpPr>
        <p:spPr>
          <a:xfrm>
            <a:off x="2087588" y="4244197"/>
            <a:ext cx="8160601" cy="8612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6">
            <a:extLst>
              <a:ext uri="{FF2B5EF4-FFF2-40B4-BE49-F238E27FC236}">
                <a16:creationId xmlns:a16="http://schemas.microsoft.com/office/drawing/2014/main" xmlns="" id="{77F7B486-200D-4D2C-ABE9-90C69EDF6A06}"/>
              </a:ext>
            </a:extLst>
          </p:cNvPr>
          <p:cNvSpPr txBox="1"/>
          <p:nvPr/>
        </p:nvSpPr>
        <p:spPr>
          <a:xfrm>
            <a:off x="1998397" y="1431402"/>
            <a:ext cx="1157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" name="TextBox 30">
            <a:extLst>
              <a:ext uri="{FF2B5EF4-FFF2-40B4-BE49-F238E27FC236}">
                <a16:creationId xmlns:a16="http://schemas.microsoft.com/office/drawing/2014/main" xmlns="" id="{63B12DAB-0A01-4010-AD0C-72C2C12C9748}"/>
              </a:ext>
            </a:extLst>
          </p:cNvPr>
          <p:cNvSpPr txBox="1"/>
          <p:nvPr/>
        </p:nvSpPr>
        <p:spPr>
          <a:xfrm>
            <a:off x="4456248" y="1414836"/>
            <a:ext cx="1225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ln w="25400">
                  <a:solidFill>
                    <a:schemeClr val="tx1"/>
                  </a:solidFill>
                  <a:prstDash val="sysDash"/>
                </a:ln>
                <a:noFill/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AEA2FC8-20E8-4DF7-AF92-C45A8361D3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902" y="4027813"/>
            <a:ext cx="1042506" cy="14448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61371A4-61F5-49E1-B66A-494186EBE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369" y="4027814"/>
            <a:ext cx="1042506" cy="14448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6263428-9445-4BB8-908F-AE758FBF50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627" t="28182" r="25275" b="29279"/>
          <a:stretch/>
        </p:blipFill>
        <p:spPr>
          <a:xfrm>
            <a:off x="2087588" y="4387367"/>
            <a:ext cx="978795" cy="1039969"/>
          </a:xfrm>
          <a:prstGeom prst="rect">
            <a:avLst/>
          </a:prstGeom>
        </p:spPr>
      </p:pic>
      <p:sp>
        <p:nvSpPr>
          <p:cNvPr id="10" name="TextBox 21">
            <a:extLst>
              <a:ext uri="{FF2B5EF4-FFF2-40B4-BE49-F238E27FC236}">
                <a16:creationId xmlns:a16="http://schemas.microsoft.com/office/drawing/2014/main" xmlns="" id="{C95A9874-5855-43C4-B3AF-58F910FF42BA}"/>
              </a:ext>
            </a:extLst>
          </p:cNvPr>
          <p:cNvSpPr txBox="1"/>
          <p:nvPr/>
        </p:nvSpPr>
        <p:spPr>
          <a:xfrm>
            <a:off x="2133165" y="576381"/>
            <a:ext cx="6798212" cy="646331"/>
          </a:xfrm>
          <a:prstGeom prst="rect">
            <a:avLst/>
          </a:prstGeom>
          <a:solidFill>
            <a:srgbClr val="FFFF99"/>
          </a:solidFill>
          <a:ln>
            <a:solidFill>
              <a:srgbClr val="CC0066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and read. Trace and write.</a:t>
            </a: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xmlns="" id="{44D61D28-A06C-4175-839D-66EC76D30DD4}"/>
              </a:ext>
            </a:extLst>
          </p:cNvPr>
          <p:cNvSpPr txBox="1"/>
          <p:nvPr/>
        </p:nvSpPr>
        <p:spPr>
          <a:xfrm>
            <a:off x="9784186" y="576380"/>
            <a:ext cx="1658772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n w="1905"/>
                <a:solidFill>
                  <a:schemeClr val="bg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WCW</a:t>
            </a:r>
            <a:endParaRPr lang="en-US" sz="3600" b="1" dirty="0">
              <a:ln w="1905"/>
              <a:solidFill>
                <a:schemeClr val="bg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92BC6446-A2B8-4DC7-B05D-B2FCC2E3F984}"/>
              </a:ext>
            </a:extLst>
          </p:cNvPr>
          <p:cNvCxnSpPr/>
          <p:nvPr/>
        </p:nvCxnSpPr>
        <p:spPr>
          <a:xfrm>
            <a:off x="2159043" y="1748100"/>
            <a:ext cx="81534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13281C85-E29F-47F5-82A6-43EB7A4D111C}"/>
              </a:ext>
            </a:extLst>
          </p:cNvPr>
          <p:cNvCxnSpPr/>
          <p:nvPr/>
        </p:nvCxnSpPr>
        <p:spPr>
          <a:xfrm>
            <a:off x="2176779" y="2068526"/>
            <a:ext cx="81534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E5F3A8A-5C89-4BE1-9274-5D201CDA9875}"/>
              </a:ext>
            </a:extLst>
          </p:cNvPr>
          <p:cNvCxnSpPr/>
          <p:nvPr/>
        </p:nvCxnSpPr>
        <p:spPr>
          <a:xfrm>
            <a:off x="2133165" y="2915665"/>
            <a:ext cx="81534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14B4B7E-5386-41E7-BE6C-E12E3E6B2F4B}"/>
              </a:ext>
            </a:extLst>
          </p:cNvPr>
          <p:cNvCxnSpPr/>
          <p:nvPr/>
        </p:nvCxnSpPr>
        <p:spPr>
          <a:xfrm flipV="1">
            <a:off x="2087588" y="5427336"/>
            <a:ext cx="8242591" cy="1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027B7E64-A678-4118-954F-54F153BB6575}"/>
              </a:ext>
            </a:extLst>
          </p:cNvPr>
          <p:cNvCxnSpPr/>
          <p:nvPr/>
        </p:nvCxnSpPr>
        <p:spPr>
          <a:xfrm>
            <a:off x="2176779" y="4540055"/>
            <a:ext cx="81534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9230A447-199D-4586-BD46-15BFE7B6D8B1}"/>
              </a:ext>
            </a:extLst>
          </p:cNvPr>
          <p:cNvCxnSpPr/>
          <p:nvPr/>
        </p:nvCxnSpPr>
        <p:spPr>
          <a:xfrm>
            <a:off x="2176779" y="5182785"/>
            <a:ext cx="81534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5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699C665-3B56-4E4D-8D5A-FCF0560CA509}"/>
              </a:ext>
            </a:extLst>
          </p:cNvPr>
          <p:cNvSpPr txBox="1"/>
          <p:nvPr/>
        </p:nvSpPr>
        <p:spPr>
          <a:xfrm>
            <a:off x="5397595" y="2630921"/>
            <a:ext cx="2521503" cy="11145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dirty="0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xmlns="" id="{D8261CE4-2315-4A4A-A703-307FA13CBB70}"/>
              </a:ext>
            </a:extLst>
          </p:cNvPr>
          <p:cNvSpPr txBox="1"/>
          <p:nvPr/>
        </p:nvSpPr>
        <p:spPr>
          <a:xfrm>
            <a:off x="5397595" y="4799460"/>
            <a:ext cx="2521501" cy="124161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dirty="0"/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xmlns="" id="{C60162EA-B606-4F11-BD74-17206D060C3E}"/>
              </a:ext>
            </a:extLst>
          </p:cNvPr>
          <p:cNvSpPr txBox="1"/>
          <p:nvPr/>
        </p:nvSpPr>
        <p:spPr>
          <a:xfrm>
            <a:off x="4351370" y="534190"/>
            <a:ext cx="625677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Look, Say and 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CC00721-ADE3-47F5-86F9-B18F7E5B486B}"/>
              </a:ext>
            </a:extLst>
          </p:cNvPr>
          <p:cNvSpPr/>
          <p:nvPr/>
        </p:nvSpPr>
        <p:spPr>
          <a:xfrm>
            <a:off x="4351370" y="1291404"/>
            <a:ext cx="6256777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Look  at the picture and fill in the gaps:</a:t>
            </a:r>
          </a:p>
        </p:txBody>
      </p:sp>
      <p:sp>
        <p:nvSpPr>
          <p:cNvPr id="7" name="TextBox 18">
            <a:extLst>
              <a:ext uri="{FF2B5EF4-FFF2-40B4-BE49-F238E27FC236}">
                <a16:creationId xmlns:a16="http://schemas.microsoft.com/office/drawing/2014/main" xmlns="" id="{2A03D328-9399-4656-9F46-E9B6D7BD91FD}"/>
              </a:ext>
            </a:extLst>
          </p:cNvPr>
          <p:cNvSpPr txBox="1"/>
          <p:nvPr/>
        </p:nvSpPr>
        <p:spPr>
          <a:xfrm>
            <a:off x="575877" y="411079"/>
            <a:ext cx="33528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spc="50" dirty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lephant" panose="02020904090505020303" pitchFamily="18" charset="0"/>
              </a:rPr>
              <a:t>Evaluation</a:t>
            </a:r>
            <a:endParaRPr lang="en-US" sz="3200" b="1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Elephant" panose="02020904090505020303" pitchFamily="18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87F9DD0-91E2-48A5-A890-789905FF3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743" y="3978787"/>
            <a:ext cx="2232627" cy="2266625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xmlns="" id="{EFAC8C52-AF5E-4F97-ACD4-B0C654E6D5E3}"/>
              </a:ext>
            </a:extLst>
          </p:cNvPr>
          <p:cNvSpPr txBox="1"/>
          <p:nvPr/>
        </p:nvSpPr>
        <p:spPr>
          <a:xfrm>
            <a:off x="12109837" y="2545092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</a:t>
            </a:r>
            <a:r>
              <a:rPr lang="en-US" sz="7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endParaRPr lang="en-US" sz="7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xmlns="" id="{F93FD002-6031-45CB-8894-3519108BA782}"/>
              </a:ext>
            </a:extLst>
          </p:cNvPr>
          <p:cNvSpPr txBox="1"/>
          <p:nvPr/>
        </p:nvSpPr>
        <p:spPr>
          <a:xfrm>
            <a:off x="11795988" y="4799460"/>
            <a:ext cx="2970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</a:t>
            </a:r>
            <a:r>
              <a:rPr lang="en-US" sz="6000" b="1" dirty="0" smtClean="0">
                <a:solidFill>
                  <a:srgbClr val="007E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pple</a:t>
            </a:r>
            <a:endParaRPr lang="en-US" sz="6000" b="1" dirty="0">
              <a:solidFill>
                <a:srgbClr val="007E3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A8940EB-378E-4B05-BAF8-724966057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18938" y="2103100"/>
            <a:ext cx="2582091" cy="209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6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0.43021 -0.00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63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4.16667E-7 0.00023 C -0.00417 -0.00139 -0.00781 -0.00254 -0.01146 -0.00393 C -0.01419 -0.00509 -0.01588 -0.00671 -0.01953 -0.00741 L -0.04323 -0.01157 C -0.04596 -0.01203 -0.04857 -0.01273 -0.05104 -0.01296 C -0.05456 -0.01319 -0.05911 -0.01366 -0.0625 -0.01435 C -0.06445 -0.01481 -0.06641 -0.01528 -0.06875 -0.01551 C -0.07227 -0.01528 -0.0763 -0.01504 -0.07969 -0.01435 C -0.08359 -0.01319 -0.08607 -0.01157 -0.08945 -0.01018 C -0.09518 -0.00764 -0.09232 -0.00856 -0.09857 -0.00671 C -0.1043 -0.00324 -0.10065 -0.00532 -0.11133 -0.00046 L -0.12891 0.00695 C -0.1319 0.00834 -0.13437 0.00949 -0.13854 0.01042 C -0.14141 0.01088 -0.14766 0.01181 -0.14766 0.01204 C -0.15143 0.01019 -0.15378 0.00949 -0.15573 0.00764 C -0.15898 0.00486 -0.15547 0.00602 -0.16055 0.00347 C -0.16367 0.00209 -0.1668 0.0007 -0.17031 -0.00046 L -0.17643 -0.00347 C -0.17799 -0.00393 -0.17982 -0.00463 -0.18125 -0.00555 C -0.18359 -0.00694 -0.18542 -0.00833 -0.18906 -0.00949 C -0.19049 -0.00995 -0.19219 -0.00995 -0.19388 -0.01018 C -0.197 -0.01111 -0.19948 -0.0125 -0.20312 -0.01296 C -0.21224 -0.01389 -0.20755 -0.01342 -0.21745 -0.01435 C -0.22109 -0.01412 -0.22513 -0.01412 -0.22852 -0.01366 C -0.23216 -0.01319 -0.23385 -0.0118 -0.23633 -0.01088 C -0.2487 -0.00648 -0.2375 -0.01111 -0.24779 -0.00671 C -0.25039 -0.00324 -0.24857 -0.00532 -0.25573 -0.00046 C -0.25977 0.00209 -0.25742 0.00093 -0.26211 0.00278 C -0.2625 0.00347 -0.26237 0.0044 -0.26354 0.00486 C -0.26615 0.00579 -0.27305 0.00625 -0.27305 0.00648 C -0.2776 0.00602 -0.28255 0.00602 -0.28724 0.00556 C -0.28906 0.00533 -0.29062 0.00463 -0.29206 0.00417 C -0.29427 0.00347 -0.29635 0.00278 -0.29831 0.00209 C -0.3 0.00162 -0.30143 0.00139 -0.30286 0.0007 C -0.30508 -2.22222E-6 -0.30612 -0.00116 -0.30781 -0.00185 C -0.31185 -0.00393 -0.3125 -0.00393 -0.31758 -0.00555 C -0.31953 -0.00671 -0.32708 -0.01227 -0.33164 -0.01296 C -0.33932 -0.01412 -0.33477 -0.01366 -0.34583 -0.01435 C -0.3543 -0.01412 -0.36302 -0.01412 -0.37122 -0.01366 C -0.38242 -0.01296 -0.37825 -0.0125 -0.38555 -0.01088 C -0.38711 -0.01065 -0.38893 -0.01065 -0.39049 -0.01018 C -0.39049 -0.01018 -0.40221 -0.00671 -0.40456 -0.00602 C -0.40612 -0.00555 -0.40794 -0.00532 -0.40937 -0.00463 C -0.4207 0.00023 -0.40768 -0.00509 -0.41862 -0.00139 C -0.41966 -0.00092 -0.4207 -0.00023 -0.42213 -2.22222E-6 C -0.425 0.0007 -0.42852 0.00093 -0.43138 0.00162 L -0.4362 0.00209 C -0.44193 0.00185 -0.44831 0.00232 -0.45378 0.00162 C -0.45638 0.00093 -0.45781 -0.00023 -0.46029 -0.00139 L -0.46927 -0.00555 C -0.4737 -0.00717 -0.47786 -0.00949 -0.48398 -0.01018 C -0.48529 -0.01041 -0.48698 -0.01065 -0.48841 -0.01088 C -0.49062 -0.01134 -0.49271 -0.01203 -0.49505 -0.01227 C -0.49896 -0.01273 -0.50742 -0.01366 -0.50742 -0.01366 C -0.50911 -0.01342 -0.51797 -0.01296 -0.52031 -0.01227 C -0.52174 -0.01203 -0.52213 -0.01134 -0.52331 -0.01088 C -0.52513 -0.01041 -0.52656 -0.00995 -0.52838 -0.00949 L -0.53112 -0.00555 C -0.5332 -0.00278 -0.53268 -0.00231 -0.53919 -0.00046 C -0.54088 -0.00023 -0.54232 0.00047 -0.54401 0.0007 C -0.54713 0.00139 -0.55299 0.00209 -0.55299 0.00232 L -0.54232 0.0007 L -0.54232 0.00093 L -0.54232 0.0007 L -0.54232 0.00093 L -0.55039 0.00278 " pathEditMode="relative" rAng="0" ptsTypes="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56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-4.58333E-6 0.00023 C -0.00546 -0.00416 -0.00989 -0.01018 -0.01614 -0.01203 L -0.02773 -0.01528 C -0.02903 -0.01643 -0.03059 -0.01805 -0.03216 -0.01898 C -0.04192 -0.02477 -0.0608 -0.01782 -0.06666 -0.01713 C -0.06744 -0.01528 -0.06822 -0.01342 -0.06953 -0.01203 C -0.08112 -0.00116 -0.06575 -0.02291 -0.07812 -0.00532 C -0.0832 0.00209 -0.07864 -0.00185 -0.08528 0.00509 C -0.08684 0.00625 -0.08828 0.00718 -0.08971 0.00857 C -0.09244 0.01111 -0.09479 0.01551 -0.09843 0.01713 C -0.10117 0.01783 -0.10403 0.01829 -0.1069 0.01898 C -0.11132 0.01829 -0.11575 0.01829 -0.12018 0.01713 C -0.12239 0.01644 -0.12734 0.01042 -0.12864 0.00857 C -0.12955 0.00695 -0.13007 0.0044 -0.13151 0.00324 C -0.13281 0.00209 -0.1345 0.00232 -0.1358 0.00139 C -0.13737 0.00047 -0.13867 -0.00069 -0.14023 -0.00185 C -0.14192 -0.00301 -0.14414 -0.00416 -0.14583 -0.00532 C -0.14739 -0.00602 -0.14869 -0.00787 -0.15026 -0.00856 C -0.15377 -0.01088 -0.16002 -0.01134 -0.16315 -0.01203 C -0.16757 -0.01134 -0.17968 -0.01018 -0.18489 -0.00856 C -0.18789 -0.00787 -0.19088 -0.00648 -0.19362 -0.00532 L -0.19804 -0.00347 C -0.19882 -0.00254 -0.1996 -0.00116 -0.20078 -2.22222E-6 C -0.20651 0.0044 -0.20703 0.00301 -0.21367 0.00509 C -0.21536 0.00556 -0.21653 0.00625 -0.21809 0.00672 C -0.22031 0.00741 -0.22304 0.00787 -0.22526 0.00857 C -0.22773 0.00718 -0.2302 0.00672 -0.23268 0.00509 C -0.23437 0.00394 -0.23541 0.00139 -0.23697 -2.22222E-6 C -0.23932 -0.00254 -0.24179 -0.0044 -0.24414 -0.00671 C -0.247 -0.01018 -0.24973 -0.01389 -0.25273 -0.01713 C -0.25416 -0.01898 -0.2552 -0.02106 -0.25716 -0.02245 C -0.26432 -0.02662 -0.26067 -0.02477 -0.26705 -0.02754 C -0.27044 -0.02685 -0.27421 -0.02685 -0.27721 -0.02569 C -0.27851 -0.025 -0.2789 -0.02315 -0.28007 -0.02245 C -0.28242 -0.0206 -0.28489 -0.01898 -0.28723 -0.01713 C -0.28932 -0.01574 -0.29101 -0.01342 -0.29322 -0.01203 C -0.29505 -0.01088 -0.297 -0.01018 -0.29895 -0.00856 C -0.30039 -0.00717 -0.30143 -0.00463 -0.30325 -0.00347 C -0.30481 -0.00231 -0.30716 -0.00254 -0.30885 -0.00185 C -0.31054 -0.00116 -0.31184 -0.00069 -0.31328 -2.22222E-6 C -0.31848 -0.00162 -0.31953 -0.00116 -0.32343 -0.00532 C -0.33372 -0.01597 -0.32643 -0.01227 -0.33502 -0.01528 C -0.33697 -0.01805 -0.33932 -0.02106 -0.34218 -0.02245 C -0.34453 -0.02315 -0.34713 -0.02315 -0.34934 -0.0243 C -0.35065 -0.02453 -0.35234 -0.025 -0.35377 -0.02569 C -0.36132 -0.025 -0.36901 -0.025 -0.37682 -0.0243 C -0.38059 -0.02361 -0.38424 -0.02106 -0.38841 -0.0206 L -0.39973 -0.01898 C -0.40625 -0.01944 -0.41263 -0.01828 -0.41862 -0.0206 C -0.42109 -0.02129 -0.42239 -0.025 -0.42447 -0.02754 L -0.43294 -0.03773 C -0.43593 -0.0412 -0.43945 -0.04583 -0.44309 -0.04791 C -0.44479 -0.04884 -0.447 -0.0493 -0.44895 -0.0493 C -0.45312 -0.0493 -0.45768 -0.0493 -0.46184 -0.04791 C -0.46862 -0.04514 -0.47122 -0.03935 -0.4763 -0.03426 C -0.47968 -0.03055 -0.48216 -0.03032 -0.48632 -0.02754 C -0.48789 -0.02616 -0.48932 -0.025 -0.49075 -0.0243 C -0.49466 -0.02453 -0.49869 -0.02384 -0.50247 -0.02569 C -0.50468 -0.02685 -0.50572 -0.03055 -0.50807 -0.03241 C -0.51484 -0.03842 -0.51223 -0.03588 -0.51653 -0.04097 C -0.52044 -0.04074 -0.5246 -0.0412 -0.52812 -0.03935 C -0.53085 -0.03819 -0.53203 -0.03472 -0.53411 -0.03241 C -0.54101 -0.0243 -0.53828 -0.02847 -0.5427 -0.0206 C -0.54375 -0.01713 -0.54348 -0.01273 -0.54544 -0.01041 C -0.55859 0.00509 -0.54908 -0.00416 -0.56002 0.00324 C -0.56145 0.00417 -0.56276 0.00556 -0.56432 0.00672 C -0.56549 0.00741 -0.56718 0.00741 -0.56875 0.00857 C -0.57018 0.00926 -0.57148 0.01088 -0.57317 0.01181 C -0.57434 0.01273 -0.57877 0.01366 -0.57721 0.01366 C -0.57487 0.01366 -0.57265 0.01227 -0.56992 0.01181 C -0.56875 0.01065 -0.56744 0.00926 -0.56588 0.00857 C -0.56432 0.00741 -0.56276 0.00718 -0.56145 0.00672 C -0.55755 0.00556 -0.55364 0.00417 -0.54987 0.00324 C -0.547 0.00255 -0.54427 0.00232 -0.54101 0.00139 C -0.53984 0.00116 -0.53697 -2.22222E-6 -0.53697 0.00023 " pathEditMode="relative" rAng="0" ptsTypes="AAAAAAAAAAAAAAAAAAAAAAAA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80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60" y="581163"/>
            <a:ext cx="10839806" cy="5591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618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358" y="1218841"/>
            <a:ext cx="2618634" cy="28032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C026D50-4E8E-4457-BAAA-DD5A96898EB5}"/>
              </a:ext>
            </a:extLst>
          </p:cNvPr>
          <p:cNvSpPr/>
          <p:nvPr/>
        </p:nvSpPr>
        <p:spPr>
          <a:xfrm>
            <a:off x="4712327" y="567411"/>
            <a:ext cx="289534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r>
              <a:rPr lang="en-US" sz="3200" b="1" dirty="0">
                <a:ln w="1905"/>
                <a:solidFill>
                  <a:srgbClr val="99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>
                <a:ln w="1905"/>
                <a:solidFill>
                  <a:srgbClr val="99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6000" b="1" dirty="0" smtClean="0">
                <a:ln w="1905"/>
                <a:solidFill>
                  <a:srgbClr val="99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dentity</a:t>
            </a:r>
            <a:endParaRPr lang="en-US" sz="6000" dirty="0">
              <a:solidFill>
                <a:srgbClr val="9900CC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1130A11-7CFC-41C1-8D06-27E9C40AFF5A}"/>
              </a:ext>
            </a:extLst>
          </p:cNvPr>
          <p:cNvSpPr/>
          <p:nvPr/>
        </p:nvSpPr>
        <p:spPr>
          <a:xfrm>
            <a:off x="8160589" y="4209364"/>
            <a:ext cx="3316794" cy="1631216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Class: One</a:t>
            </a:r>
          </a:p>
          <a:p>
            <a:pPr algn="ctr">
              <a:defRPr/>
            </a:pPr>
            <a:r>
              <a:rPr lang="en-US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  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Subject: English</a:t>
            </a:r>
          </a:p>
          <a:p>
            <a:pPr algn="ctr">
              <a:defRPr/>
            </a:pPr>
            <a:r>
              <a:rPr lang="en-US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Alphabet.</a:t>
            </a:r>
            <a:r>
              <a:rPr lang="en-US" sz="2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 Lesson:4-6,</a:t>
            </a:r>
          </a:p>
          <a:p>
            <a:pPr algn="ctr">
              <a:defRPr/>
            </a:pPr>
            <a:r>
              <a:rPr lang="en-US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Unit 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: </a:t>
            </a:r>
            <a:r>
              <a:rPr lang="en-US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2.  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Page : </a:t>
            </a:r>
            <a:r>
              <a:rPr lang="en-US" sz="2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Arial" charset="0"/>
              </a:rPr>
              <a:t>5</a:t>
            </a:r>
            <a:endParaRPr lang="en-US" sz="20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/>
              <a:cs typeface="Arial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117B875-AB6D-431F-A768-7B84B97F7F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595" y="1075243"/>
            <a:ext cx="1990725" cy="27031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586952" y="4435536"/>
            <a:ext cx="3957106" cy="1292662"/>
          </a:xfrm>
          <a:prstGeom prst="rect">
            <a:avLst/>
          </a:prstGeom>
          <a:solidFill>
            <a:schemeClr val="bg1">
              <a:lumMod val="10000"/>
              <a:lumOff val="9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Mohammod</a:t>
            </a:r>
            <a:r>
              <a:rPr lang="en-US" sz="200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Abdul Hannan</a:t>
            </a:r>
          </a:p>
          <a:p>
            <a:pPr algn="ctr"/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Assistant teacher</a:t>
            </a:r>
          </a:p>
          <a:p>
            <a:pPr algn="ctr"/>
            <a:r>
              <a:rPr lang="en-US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Chunghor</a:t>
            </a:r>
            <a:r>
              <a:rPr lang="en-US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Govt. primary school</a:t>
            </a:r>
          </a:p>
          <a:p>
            <a:pPr algn="ctr"/>
            <a:r>
              <a:rPr lang="en-US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dirty="0" err="1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Kulaura</a:t>
            </a:r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Moulvibazar</a:t>
            </a:r>
            <a:r>
              <a:rPr lang="en-US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577839" y="1803095"/>
            <a:ext cx="1768415" cy="4554573"/>
            <a:chOff x="5296267" y="1199246"/>
            <a:chExt cx="1768415" cy="553594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6267" y="1199246"/>
              <a:ext cx="1768415" cy="5394305"/>
            </a:xfrm>
            <a:prstGeom prst="rect">
              <a:avLst/>
            </a:prstGeom>
          </p:spPr>
        </p:pic>
        <p:sp>
          <p:nvSpPr>
            <p:cNvPr id="10" name="Flowchart: Manual Operation 9"/>
            <p:cNvSpPr/>
            <p:nvPr/>
          </p:nvSpPr>
          <p:spPr>
            <a:xfrm>
              <a:off x="5760590" y="6116882"/>
              <a:ext cx="661851" cy="618309"/>
            </a:xfrm>
            <a:prstGeom prst="flowChartManualOperation">
              <a:avLst/>
            </a:prstGeom>
            <a:solidFill>
              <a:schemeClr val="accent1">
                <a:lumMod val="75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447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7BA6408-8997-48C0-B8DF-42A7E99BC5E9}"/>
              </a:ext>
            </a:extLst>
          </p:cNvPr>
          <p:cNvSpPr/>
          <p:nvPr/>
        </p:nvSpPr>
        <p:spPr>
          <a:xfrm>
            <a:off x="1592231" y="2989071"/>
            <a:ext cx="9139030" cy="267765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 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become familiar with English sounds by listen to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common English word. 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1.1.2  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say simple words.</a:t>
            </a:r>
          </a:p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1.2.1  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recognize and read the alphabet both small and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capital (non-cursive) letters.</a:t>
            </a:r>
          </a:p>
          <a:p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3.1.2 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 using non-cursive small letters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xmlns="" id="{B244A7BA-75AE-4F95-A4FE-7EF47A140B09}"/>
              </a:ext>
            </a:extLst>
          </p:cNvPr>
          <p:cNvSpPr txBox="1"/>
          <p:nvPr/>
        </p:nvSpPr>
        <p:spPr>
          <a:xfrm>
            <a:off x="665731" y="1780835"/>
            <a:ext cx="5432898" cy="707886"/>
          </a:xfrm>
          <a:prstGeom prst="rect">
            <a:avLst/>
          </a:prstGeom>
          <a:noFill/>
          <a:ln w="3175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Students will be able to-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998927" y="599007"/>
            <a:ext cx="7966983" cy="621102"/>
            <a:chOff x="1981675" y="659383"/>
            <a:chExt cx="7966983" cy="621102"/>
          </a:xfrm>
        </p:grpSpPr>
        <p:sp>
          <p:nvSpPr>
            <p:cNvPr id="4" name="Rounded Rectangle 3"/>
            <p:cNvSpPr/>
            <p:nvPr/>
          </p:nvSpPr>
          <p:spPr>
            <a:xfrm>
              <a:off x="2425899" y="702513"/>
              <a:ext cx="7277757" cy="543464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tx1"/>
                  </a:solidFill>
                </a:rPr>
                <a:t>Learning Outcomes</a:t>
              </a:r>
              <a:endParaRPr lang="en-US" sz="4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981675" y="659383"/>
              <a:ext cx="727019" cy="621102"/>
              <a:chOff x="2819323" y="586598"/>
              <a:chExt cx="710396" cy="621102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2819323" y="586598"/>
                <a:ext cx="710396" cy="621102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919633" y="669985"/>
                <a:ext cx="509775" cy="445698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9230264" y="659383"/>
              <a:ext cx="718394" cy="621102"/>
              <a:chOff x="2819323" y="586598"/>
              <a:chExt cx="710396" cy="621102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2819323" y="586598"/>
                <a:ext cx="710396" cy="621102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919633" y="669985"/>
                <a:ext cx="509775" cy="445698"/>
              </a:xfrm>
              <a:prstGeom prst="ellipse">
                <a:avLst/>
              </a:prstGeom>
              <a:scene3d>
                <a:camera prst="orthographicFront"/>
                <a:lightRig rig="threePt" dir="t"/>
              </a:scene3d>
              <a:sp3d>
                <a:bevelT prst="slope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586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nics Song with TWO Words - A For Apple - ABC Alphabet Songs with Sounds for C">
            <a:hlinkClick r:id="" action="ppaction://media"/>
            <a:extLst>
              <a:ext uri="{FF2B5EF4-FFF2-40B4-BE49-F238E27FC236}">
                <a16:creationId xmlns:a16="http://schemas.microsoft.com/office/drawing/2014/main" xmlns="" id="{A678F443-B86A-4D30-BD3B-8C1F8F1A486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386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6249" y="1026544"/>
            <a:ext cx="10716883" cy="51525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249" y="439947"/>
            <a:ext cx="1071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Lets See a Video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37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236" y="585625"/>
            <a:ext cx="1099180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What can you see in this picture?</a:t>
            </a:r>
          </a:p>
        </p:txBody>
      </p:sp>
      <p:sp>
        <p:nvSpPr>
          <p:cNvPr id="3" name="Rectangle 2"/>
          <p:cNvSpPr/>
          <p:nvPr/>
        </p:nvSpPr>
        <p:spPr>
          <a:xfrm>
            <a:off x="622463" y="4787357"/>
            <a:ext cx="2880076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  <a:cs typeface="Times New Roman" pitchFamily="18" charset="0"/>
              </a:rPr>
              <a:t>  </a:t>
            </a:r>
            <a:r>
              <a:rPr lang="en-US" sz="5400" b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  <a:cs typeface="Times New Roman" pitchFamily="18" charset="0"/>
              </a:rPr>
              <a:t>Apple</a:t>
            </a:r>
            <a:endParaRPr lang="en-US" sz="5400" b="1" dirty="0">
              <a:solidFill>
                <a:schemeClr val="accent4">
                  <a:lumMod val="50000"/>
                </a:scheme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r="1670"/>
          <a:stretch/>
        </p:blipFill>
        <p:spPr>
          <a:xfrm>
            <a:off x="1014212" y="1775021"/>
            <a:ext cx="2441651" cy="235835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388" y="1574703"/>
            <a:ext cx="3570380" cy="4135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xmlns="" id="{EFAC8C52-AF5E-4F97-ACD4-B0C654E6D5E3}"/>
              </a:ext>
            </a:extLst>
          </p:cNvPr>
          <p:cNvSpPr txBox="1"/>
          <p:nvPr/>
        </p:nvSpPr>
        <p:spPr>
          <a:xfrm>
            <a:off x="8324026" y="4510358"/>
            <a:ext cx="2568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</a:t>
            </a:r>
            <a:r>
              <a:rPr lang="en-US" sz="7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endParaRPr lang="en-US" sz="7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A8940EB-378E-4B05-BAF8-724966057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3464" y="1579457"/>
            <a:ext cx="3334482" cy="274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33802 0.012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62" y="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lphabet flashcards | Teaching Resourc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18"/>
          <a:stretch/>
        </p:blipFill>
        <p:spPr bwMode="auto">
          <a:xfrm>
            <a:off x="627026" y="2546105"/>
            <a:ext cx="4809675" cy="351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414896" y="542290"/>
            <a:ext cx="7600372" cy="1754326"/>
            <a:chOff x="2835089" y="1361799"/>
            <a:chExt cx="6679095" cy="1754326"/>
          </a:xfrm>
          <a:noFill/>
        </p:grpSpPr>
        <p:sp>
          <p:nvSpPr>
            <p:cNvPr id="3" name="Scroll: Horizontal 2">
              <a:extLst>
                <a:ext uri="{FF2B5EF4-FFF2-40B4-BE49-F238E27FC236}">
                  <a16:creationId xmlns:a16="http://schemas.microsoft.com/office/drawing/2014/main" xmlns="" id="{76FFB73B-06CA-4D23-85F8-461267BEC9C0}"/>
                </a:ext>
              </a:extLst>
            </p:cNvPr>
            <p:cNvSpPr/>
            <p:nvPr/>
          </p:nvSpPr>
          <p:spPr>
            <a:xfrm>
              <a:off x="2835089" y="1457864"/>
              <a:ext cx="6679095" cy="862641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377271" y="1361799"/>
              <a:ext cx="5594729" cy="175432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5400" b="1" dirty="0">
                  <a:ln w="11430"/>
                  <a:solidFill>
                    <a:schemeClr val="bg2">
                      <a:lumMod val="1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Lesson Declaration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737187" y="2606984"/>
            <a:ext cx="5606549" cy="2396335"/>
            <a:chOff x="5840704" y="2814020"/>
            <a:chExt cx="5606549" cy="1956388"/>
          </a:xfrm>
        </p:grpSpPr>
        <p:sp>
          <p:nvSpPr>
            <p:cNvPr id="5" name="TextBox 6">
              <a:extLst>
                <a:ext uri="{FF2B5EF4-FFF2-40B4-BE49-F238E27FC236}">
                  <a16:creationId xmlns:a16="http://schemas.microsoft.com/office/drawing/2014/main" xmlns="" id="{50F39128-E9B3-47E8-B616-E2DAF7E95CA7}"/>
                </a:ext>
              </a:extLst>
            </p:cNvPr>
            <p:cNvSpPr txBox="1"/>
            <p:nvPr/>
          </p:nvSpPr>
          <p:spPr>
            <a:xfrm>
              <a:off x="5840704" y="2814020"/>
              <a:ext cx="5301697" cy="1107996"/>
            </a:xfrm>
            <a:prstGeom prst="rect">
              <a:avLst/>
            </a:prstGeom>
            <a:ln/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  <a:sp3d extrusionH="57150">
                <a:bevelT w="38100" h="38100" prst="convex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600" b="1" dirty="0" smtClean="0">
                  <a:ln w="22225">
                    <a:solidFill>
                      <a:srgbClr val="CC0066"/>
                    </a:solidFill>
                    <a:prstDash val="solid"/>
                  </a:ln>
                  <a:solidFill>
                    <a:srgbClr val="32081B"/>
                  </a:solidFill>
                  <a:latin typeface="Times New Roman" pitchFamily="18" charset="0"/>
                  <a:cs typeface="Times New Roman" pitchFamily="18" charset="0"/>
                </a:rPr>
                <a:t>Alphabet</a:t>
              </a:r>
              <a:endParaRPr lang="en-US" sz="6600" b="1" dirty="0">
                <a:ln w="22225">
                  <a:solidFill>
                    <a:srgbClr val="CC0066"/>
                  </a:solidFill>
                  <a:prstDash val="solid"/>
                </a:ln>
                <a:solidFill>
                  <a:srgbClr val="32081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Trapezoid 1"/>
            <p:cNvSpPr/>
            <p:nvPr/>
          </p:nvSpPr>
          <p:spPr>
            <a:xfrm>
              <a:off x="5840704" y="3922016"/>
              <a:ext cx="5606549" cy="848392"/>
            </a:xfrm>
            <a:custGeom>
              <a:avLst/>
              <a:gdLst>
                <a:gd name="connsiteX0" fmla="*/ 0 w 5301697"/>
                <a:gd name="connsiteY0" fmla="*/ 1227954 h 1227954"/>
                <a:gd name="connsiteX1" fmla="*/ 306989 w 5301697"/>
                <a:gd name="connsiteY1" fmla="*/ 0 h 1227954"/>
                <a:gd name="connsiteX2" fmla="*/ 4994709 w 5301697"/>
                <a:gd name="connsiteY2" fmla="*/ 0 h 1227954"/>
                <a:gd name="connsiteX3" fmla="*/ 5301697 w 5301697"/>
                <a:gd name="connsiteY3" fmla="*/ 1227954 h 1227954"/>
                <a:gd name="connsiteX4" fmla="*/ 0 w 5301697"/>
                <a:gd name="connsiteY4" fmla="*/ 1227954 h 1227954"/>
                <a:gd name="connsiteX0" fmla="*/ 253728 w 5555425"/>
                <a:gd name="connsiteY0" fmla="*/ 1227954 h 1227954"/>
                <a:gd name="connsiteX1" fmla="*/ 0 w 5555425"/>
                <a:gd name="connsiteY1" fmla="*/ 17253 h 1227954"/>
                <a:gd name="connsiteX2" fmla="*/ 5248437 w 5555425"/>
                <a:gd name="connsiteY2" fmla="*/ 0 h 1227954"/>
                <a:gd name="connsiteX3" fmla="*/ 5555425 w 5555425"/>
                <a:gd name="connsiteY3" fmla="*/ 1227954 h 1227954"/>
                <a:gd name="connsiteX4" fmla="*/ 253728 w 5555425"/>
                <a:gd name="connsiteY4" fmla="*/ 1227954 h 1227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5425" h="1227954">
                  <a:moveTo>
                    <a:pt x="253728" y="1227954"/>
                  </a:moveTo>
                  <a:lnTo>
                    <a:pt x="0" y="17253"/>
                  </a:lnTo>
                  <a:lnTo>
                    <a:pt x="5248437" y="0"/>
                  </a:lnTo>
                  <a:lnTo>
                    <a:pt x="5555425" y="1227954"/>
                  </a:lnTo>
                  <a:lnTo>
                    <a:pt x="253728" y="1227954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8800" b="1" dirty="0" smtClean="0">
                  <a:solidFill>
                    <a:srgbClr val="0070C0"/>
                  </a:solidFill>
                </a:rPr>
                <a:t>A    a</a:t>
              </a:r>
              <a:endParaRPr lang="en-US" sz="88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792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93788" y="1420621"/>
            <a:ext cx="29790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smtClean="0">
                <a:solidFill>
                  <a:srgbClr val="FF0000"/>
                </a:solidFill>
                <a:latin typeface="Century Gothic" pitchFamily="34" charset="0"/>
              </a:rPr>
              <a:t> A</a:t>
            </a:r>
            <a:endParaRPr lang="en-US" sz="16600" b="1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46908" y="3774536"/>
            <a:ext cx="387277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Century Gothic" pitchFamily="34" charset="0"/>
              </a:rPr>
              <a:t>A</a:t>
            </a:r>
            <a:r>
              <a:rPr lang="en-US" sz="16600" b="1" dirty="0">
                <a:latin typeface="Century Gothic" pitchFamily="34" charset="0"/>
              </a:rPr>
              <a:t>nt</a:t>
            </a:r>
            <a:endParaRPr lang="en-US" sz="13800" b="1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7267" y="516438"/>
            <a:ext cx="694291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Arial Narrow" pitchFamily="34" charset="0"/>
                <a:cs typeface="Nikosh" pitchFamily="2" charset="0"/>
              </a:rPr>
              <a:t>Look, listen and say. Trace in the air.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0717" y="483079"/>
            <a:ext cx="1552755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Input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A8940EB-378E-4B05-BAF8-724966057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617" y="1590437"/>
            <a:ext cx="4423427" cy="364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2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7461 0.05115 L -2.70833E-6 4.07407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02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59392" y="662632"/>
            <a:ext cx="332069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smtClean="0">
                <a:solidFill>
                  <a:srgbClr val="FF0000"/>
                </a:solidFill>
                <a:latin typeface="Century Gothic" pitchFamily="34" charset="0"/>
              </a:rPr>
              <a:t> A</a:t>
            </a:r>
            <a:endParaRPr lang="en-US" sz="19900" b="1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16100" y="3170891"/>
            <a:ext cx="588645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>
                <a:solidFill>
                  <a:srgbClr val="FF0000"/>
                </a:solidFill>
                <a:latin typeface="Century Gothic" pitchFamily="34" charset="0"/>
              </a:rPr>
              <a:t>A</a:t>
            </a:r>
            <a:r>
              <a:rPr lang="en-US" sz="19900" b="1" dirty="0">
                <a:latin typeface="Century Gothic" pitchFamily="34" charset="0"/>
              </a:rPr>
              <a:t>rm</a:t>
            </a:r>
            <a:endParaRPr lang="en-US" sz="16600" b="1" dirty="0"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6477" y="601196"/>
            <a:ext cx="6942915" cy="70788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Arial Narrow" pitchFamily="34" charset="0"/>
                <a:cs typeface="Nikosh" pitchFamily="2" charset="0"/>
              </a:rPr>
              <a:t>Look, listen and say. Trace in the air.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0185" y="2239987"/>
            <a:ext cx="3422262" cy="40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11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0.45196 -0.046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43" y="-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924191F-4AAC-4770-A22C-35BC0725B36F}"/>
              </a:ext>
            </a:extLst>
          </p:cNvPr>
          <p:cNvGrpSpPr/>
          <p:nvPr/>
        </p:nvGrpSpPr>
        <p:grpSpPr>
          <a:xfrm>
            <a:off x="2061716" y="1475118"/>
            <a:ext cx="7925925" cy="4813539"/>
            <a:chOff x="2438400" y="1828800"/>
            <a:chExt cx="7603441" cy="431292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C0786103-D63C-4812-AC57-AC6E70A71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8400" y="1828800"/>
              <a:ext cx="3718404" cy="431292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D6E8F350-D21E-45F0-AE2D-824732FAB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00800" y="1828800"/>
              <a:ext cx="3641041" cy="431292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grpSp>
        <p:nvGrpSpPr>
          <p:cNvPr id="9" name="Group 8"/>
          <p:cNvGrpSpPr/>
          <p:nvPr/>
        </p:nvGrpSpPr>
        <p:grpSpPr>
          <a:xfrm>
            <a:off x="1972823" y="483080"/>
            <a:ext cx="8083826" cy="854015"/>
            <a:chOff x="1351722" y="474452"/>
            <a:chExt cx="8083826" cy="854015"/>
          </a:xfrm>
        </p:grpSpPr>
        <p:sp>
          <p:nvSpPr>
            <p:cNvPr id="3" name="Scroll: Vertical 2">
              <a:extLst>
                <a:ext uri="{FF2B5EF4-FFF2-40B4-BE49-F238E27FC236}">
                  <a16:creationId xmlns:a16="http://schemas.microsoft.com/office/drawing/2014/main" xmlns="" id="{55015097-24F6-4BB2-AF42-DE64E3BFE552}"/>
                </a:ext>
              </a:extLst>
            </p:cNvPr>
            <p:cNvSpPr/>
            <p:nvPr/>
          </p:nvSpPr>
          <p:spPr>
            <a:xfrm>
              <a:off x="1351722" y="474452"/>
              <a:ext cx="8083826" cy="854015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478958" y="474452"/>
              <a:ext cx="413606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Open at page 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624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222</Words>
  <Application>Microsoft Office PowerPoint</Application>
  <PresentationFormat>Widescreen</PresentationFormat>
  <Paragraphs>66</Paragraphs>
  <Slides>15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Century Gothic</vt:lpstr>
      <vt:lpstr>Elephant</vt:lpstr>
      <vt:lpstr>Nikosh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Hannan</dc:creator>
  <cp:lastModifiedBy>Hannan</cp:lastModifiedBy>
  <cp:revision>141</cp:revision>
  <dcterms:created xsi:type="dcterms:W3CDTF">2021-01-06T17:52:38Z</dcterms:created>
  <dcterms:modified xsi:type="dcterms:W3CDTF">2021-01-08T13:23:20Z</dcterms:modified>
</cp:coreProperties>
</file>