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8" r:id="rId3"/>
    <p:sldId id="258" r:id="rId4"/>
    <p:sldId id="296" r:id="rId5"/>
    <p:sldId id="276" r:id="rId6"/>
    <p:sldId id="259" r:id="rId7"/>
    <p:sldId id="281" r:id="rId8"/>
    <p:sldId id="294" r:id="rId9"/>
    <p:sldId id="295" r:id="rId10"/>
    <p:sldId id="264" r:id="rId11"/>
    <p:sldId id="289" r:id="rId12"/>
    <p:sldId id="273" r:id="rId13"/>
    <p:sldId id="265" r:id="rId14"/>
    <p:sldId id="282" r:id="rId15"/>
    <p:sldId id="292" r:id="rId16"/>
    <p:sldId id="266" r:id="rId17"/>
    <p:sldId id="267" r:id="rId18"/>
    <p:sldId id="280" r:id="rId19"/>
    <p:sldId id="293" r:id="rId20"/>
    <p:sldId id="291" r:id="rId21"/>
    <p:sldId id="269" r:id="rId22"/>
    <p:sldId id="270" r:id="rId23"/>
    <p:sldId id="27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48" d="100"/>
          <a:sy n="48" d="100"/>
        </p:scale>
        <p:origin x="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4751-B898-4E14-B3A6-9DD0353A59CE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13F15-3D37-4A57-9566-9E489EE17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5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3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5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9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2220682"/>
            <a:ext cx="70104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391639"/>
            <a:ext cx="1219200" cy="2313961"/>
          </a:xfrm>
          <a:prstGeom prst="rect">
            <a:avLst/>
          </a:prstGeom>
        </p:spPr>
      </p:pic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10000"/>
            <a:ext cx="1600200" cy="3009900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581400"/>
            <a:ext cx="1905000" cy="3200400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953000"/>
            <a:ext cx="838200" cy="1676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B1704-9CE6-4D08-8B04-5130515CD657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7030A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DB76AC-E434-4B39-9E9C-A0121B5FCE8F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DCD68F-5F03-46DD-8A73-C8A190D8CFC8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D3BC12-3C35-4EA6-94AB-50AAE4AC464B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EA95B-449A-4C88-A521-89A65DDE2866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9CAEA9F-6B6C-4120-A5F9-59D4A2952CB4}"/>
              </a:ext>
            </a:extLst>
          </p:cNvPr>
          <p:cNvSpPr txBox="1">
            <a:spLocks/>
          </p:cNvSpPr>
          <p:nvPr/>
        </p:nvSpPr>
        <p:spPr>
          <a:xfrm>
            <a:off x="215078" y="206464"/>
            <a:ext cx="8890002" cy="198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b="1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C6E38-FA47-4C59-88BF-BC9E5AE22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377125"/>
            <a:ext cx="3226438" cy="231396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506A211-9ED8-4A43-8F2C-F04E92925041}"/>
              </a:ext>
            </a:extLst>
          </p:cNvPr>
          <p:cNvSpPr txBox="1">
            <a:spLocks/>
          </p:cNvSpPr>
          <p:nvPr/>
        </p:nvSpPr>
        <p:spPr>
          <a:xfrm>
            <a:off x="321182" y="434384"/>
            <a:ext cx="8610606" cy="877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اَلسَّلاَمُ عَلَيْكُمْ 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وَرَحْمَةُ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اللهِ وَبَرَكَاتُهُ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জামা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জামাআ</a:t>
            </a:r>
            <a:r>
              <a:rPr lang="bn-BD" sz="9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তে সালাত</a:t>
            </a:r>
            <a:endParaRPr lang="en-US" sz="1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2A732-54CA-4321-97CB-453B9348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" y="2133600"/>
            <a:ext cx="9144000" cy="3868763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BC797BE-AF76-4A20-BABA-5916C145F786}"/>
              </a:ext>
            </a:extLst>
          </p:cNvPr>
          <p:cNvSpPr/>
          <p:nvPr/>
        </p:nvSpPr>
        <p:spPr>
          <a:xfrm>
            <a:off x="609600" y="533400"/>
            <a:ext cx="7315200" cy="16002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সালাত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17A6C-A7F3-4799-BEF1-47A63AB75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pic>
        <p:nvPicPr>
          <p:cNvPr id="2" name="Picture 1" descr="nam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4339987" y="2971800"/>
            <a:ext cx="108045" cy="7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410201"/>
            <a:ext cx="9144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মুনাজাত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144000" cy="541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86800" cy="2971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8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8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8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3F303-19A3-4F2B-BB67-0B2DD98C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07824"/>
            <a:ext cx="4204039" cy="23542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9A0EEE-35C3-4886-A8A0-D8F866D1B37B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0070C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6ABF3D-4DD2-4F08-BAEB-7BBCB2BD3C67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AA95B3-0188-4B73-BAFE-D25C44B78D01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033D69-0E1E-42BE-8E22-4DFDE548CAB4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8B62A-C67B-4AF6-A036-C566CB3B1A3C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0" y="5410200"/>
            <a:ext cx="9144000" cy="1447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402E3-EB5A-4317-B398-04B99C2F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0"/>
            <a:ext cx="4448175" cy="178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64031-D8A6-4BDD-8211-31DCCF20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781"/>
            <a:ext cx="9144000" cy="20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423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18748-4CC3-45FB-970C-155DF614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00200"/>
            <a:ext cx="8610600" cy="24202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C940C6-496C-4824-B7DE-84CDF95B234E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FFC00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9EF8A9-972E-46FA-B24F-90E7AB453DAF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16AB0-AB1B-4A6A-9E9C-0A9D1F7F4043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4F02A2-5541-42F8-AC54-ED8B3693D01A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338687-F178-412D-8606-CF96A6DEAC43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19200"/>
            <a:ext cx="84963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আসসালাতু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ফতাহুল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জান্নাহ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895600"/>
            <a:ext cx="8743950" cy="23622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>
              <a:buNone/>
            </a:pPr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বেহেস্তের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BCBC0-4BA2-4BDF-BDED-7C231AA3FA53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ECA290-B702-49A6-9DBE-7A7A095B8D70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99AA0F-F879-425C-9BEA-1D76627FA5C6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B05D5-62E3-47ED-A317-8C680C3E8B6C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3299E2-5BA4-42FE-A8F5-2A5627358292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11769-7948-456D-9089-586DC297E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1219200"/>
          </a:xfrm>
          <a:solidFill>
            <a:srgbClr val="92D050"/>
          </a:solidFill>
        </p:spPr>
        <p:txBody>
          <a:bodyPr/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আসসালাতু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ইমাদুদ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দ্বীন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3124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দ্বীন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খুঁটি</a:t>
            </a:r>
            <a:endParaRPr lang="en-US" sz="31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154D0-F7FE-4339-877A-0E8D92AF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3041"/>
            <a:ext cx="8763000" cy="1831918"/>
          </a:xfrm>
          <a:prstGeom prst="rect">
            <a:avLst/>
          </a:prstGeom>
        </p:spPr>
      </p:pic>
      <p:sp>
        <p:nvSpPr>
          <p:cNvPr id="5" name="Flowchart: Internal Storage 4">
            <a:extLst>
              <a:ext uri="{FF2B5EF4-FFF2-40B4-BE49-F238E27FC236}">
                <a16:creationId xmlns:a16="http://schemas.microsoft.com/office/drawing/2014/main" id="{3EFE9703-1D67-4BEA-A3F8-A4A1178CBD01}"/>
              </a:ext>
            </a:extLst>
          </p:cNvPr>
          <p:cNvSpPr/>
          <p:nvPr/>
        </p:nvSpPr>
        <p:spPr>
          <a:xfrm>
            <a:off x="609600" y="990600"/>
            <a:ext cx="7315200" cy="838200"/>
          </a:xfrm>
          <a:prstGeom prst="flowChartInternalStora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D88030-0C90-4EA4-B11B-33D3E730B92A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chemeClr val="bg2">
              <a:lumMod val="9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C9E686-A8EC-4C66-A950-9FBAE8508192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0A6021-FA07-4CB0-936C-C1D1D57FF22D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4565D2-1228-4C3A-8D05-5135283B5EB3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DFE98B-4615-4C66-9134-637DE4066024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4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4114800" y="228600"/>
            <a:ext cx="4191000" cy="2514600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E9FDA-3F6B-4ED0-B144-3A7CDEAE6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228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 Diagonal Corner Rectangle 7">
            <a:extLst>
              <a:ext uri="{FF2B5EF4-FFF2-40B4-BE49-F238E27FC236}">
                <a16:creationId xmlns:a16="http://schemas.microsoft.com/office/drawing/2014/main" id="{E0B86E83-70E5-4078-96D0-8B499182CEB3}"/>
              </a:ext>
            </a:extLst>
          </p:cNvPr>
          <p:cNvSpPr/>
          <p:nvPr/>
        </p:nvSpPr>
        <p:spPr>
          <a:xfrm>
            <a:off x="431800" y="3795533"/>
            <a:ext cx="8280400" cy="2999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হানিফ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/ Abu Hanif.</a:t>
            </a:r>
            <a:br>
              <a:rPr lang="en-US" sz="4000" b="1" dirty="0"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শিক্ষক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সামন্তসার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উচ্চ বিদ্যালয়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EIIN: 113559,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abuhanif92sh@gmail.com</a:t>
            </a:r>
            <a:br>
              <a:rPr lang="en-US" sz="2000" b="1" dirty="0"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গোসাইরহাট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।,-01736766486,</a:t>
            </a:r>
          </a:p>
          <a:p>
            <a:pPr algn="ctr"/>
            <a:endParaRPr lang="en-US" sz="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2A497-4517-4112-816F-785495CB4AC6}"/>
              </a:ext>
            </a:extLst>
          </p:cNvPr>
          <p:cNvGrpSpPr/>
          <p:nvPr/>
        </p:nvGrpSpPr>
        <p:grpSpPr>
          <a:xfrm>
            <a:off x="-1" y="0"/>
            <a:ext cx="9144002" cy="6858001"/>
            <a:chOff x="-2" y="-1"/>
            <a:chExt cx="9144002" cy="6858001"/>
          </a:xfrm>
          <a:solidFill>
            <a:srgbClr val="00206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98F6B3-E7CC-4194-B6D1-22ABCABA9DC2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C47858-3BE3-480E-88A4-6F70E356D28F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88A1A3-4E20-4537-B0CB-3D8FAA6E9A87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70466E-FBB6-459E-BD5C-F7AFE0657735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67A28-BD75-4711-83ED-8530A43D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1906428"/>
            <a:ext cx="8958943" cy="2937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E3ED5-D07B-44D9-A850-A89D0032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0"/>
            <a:ext cx="5381625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AD673-59B4-4B37-A984-CA981689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" y="4840297"/>
            <a:ext cx="9144000" cy="12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029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00201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দ</a:t>
            </a:r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9144000" cy="3810001"/>
          </a:xfrm>
          <a:solidFill>
            <a:srgbClr val="7030A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গুরুত্বের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09088-0A92-4363-A00C-2DE369511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038600" cy="18775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A8F282-006F-4546-B464-5C37DED366D7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FFFF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150408-E5AD-47BB-B49A-16ECD0618FB8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5C239-E50B-4C3B-8489-78019C10C9B1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56F67B-8FFB-451F-A49F-75BDDDFBDA73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F2027B-F474-4D7A-B014-1C4764F29948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laser.wav"/>
          </p:stSnd>
        </p:sndAc>
      </p:transition>
    </mc:Choice>
    <mc:Fallback xmlns="">
      <p:transition spd="slow">
        <p:split orient="vert"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80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8000" dirty="0" err="1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কোন ভাষার শব্দ</a:t>
            </a:r>
            <a:r>
              <a:rPr lang="en-US" sz="7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সালাত আদায় কারী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47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7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700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71DCA1-BDA2-42F2-BD34-9C3F63A1C85A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FFFF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0162F4-3FE7-440C-B78C-2C35F5605CE2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0BD001-2EDE-4618-B087-FC638AE96359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2D41D2-9C3C-4A2E-8F54-474EE57AB8BE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536899-7886-487C-910E-262684FD898D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9144000" cy="1600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সালাতকে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দ্বীন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খুঁটি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৩ রুম বিশিষ্ট ১২০০ স্কয়ার ফিট জায়গায়... - আধুনিক বাড়ির ডিজাইন এবং  পরামর্শ। | Facebook">
            <a:extLst>
              <a:ext uri="{FF2B5EF4-FFF2-40B4-BE49-F238E27FC236}">
                <a16:creationId xmlns:a16="http://schemas.microsoft.com/office/drawing/2014/main" id="{974FB705-510B-49DD-92D0-B86999B8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3783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57C031-9ED5-4C64-B776-917C4D4C2A51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FFFF0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E88DE3-EC6B-4F6B-9D8A-06A7C50B63E8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92AE79-0B51-46BC-BE35-1B16AE00B212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8F298-DD06-4F35-BFCA-8E54036E963B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ECCC8E-5811-486D-AC94-EA3E954725B4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নামাজ না পড়ার শাস্তি: চার মাজহাবের ইমামগণের ফতোয়া">
            <a:extLst>
              <a:ext uri="{FF2B5EF4-FFF2-40B4-BE49-F238E27FC236}">
                <a16:creationId xmlns:a16="http://schemas.microsoft.com/office/drawing/2014/main" id="{DF531E9A-FAA4-4F18-ABB7-8ABA2849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52400" y="4343400"/>
            <a:ext cx="7696200" cy="221599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2E11C1-DD77-4CA4-B4AD-56CB1628D415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FFFF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EAB611-42CC-4719-AFF0-2D6C52BF24B9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74053E-6532-4C6A-8A81-03B298FA7255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36EBE3-8608-4F75-84C1-002B66656D39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2A8C62-91EA-4F15-8172-B018931CFC7F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nar.jpg">
            <a:extLst>
              <a:ext uri="{FF2B5EF4-FFF2-40B4-BE49-F238E27FC236}">
                <a16:creationId xmlns:a16="http://schemas.microsoft.com/office/drawing/2014/main" id="{FA5A2B3D-3B52-4BFC-99FE-B0ABED74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" y="141515"/>
            <a:ext cx="891177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9144000" cy="51398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  <a:endParaRPr lang="bn-BD" sz="88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 ও  নৈতিক শিক্ষা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৩য়,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0২,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60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EE8273-166F-4893-AA3A-2DC4EF3B8BAE}"/>
              </a:ext>
            </a:extLst>
          </p:cNvPr>
          <p:cNvGrpSpPr/>
          <p:nvPr/>
        </p:nvGrpSpPr>
        <p:grpSpPr>
          <a:xfrm>
            <a:off x="-1" y="0"/>
            <a:ext cx="9144002" cy="6858001"/>
            <a:chOff x="-2" y="-1"/>
            <a:chExt cx="9144002" cy="6858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596890-A82E-4CED-A9BB-D68DD1C3B4CC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197D72-F8DC-483D-B526-6BC92A6F597D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3D6764-435D-478F-A8CF-B8AC909C6D61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29D84E-1D4B-4650-A39B-E41EBAE912CB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জামায়াতে সালাত আদায়ের সময় আমরা অনেকেই যে ৯টি ভুল করে থাকি! - ডেড ম্যান  ওয়াকিং এর বাংলা ব্লগ । bangla blog | সামহোয়্যার ইন ব্লগ - বাঁধ ভাঙ্গার ...">
            <a:extLst>
              <a:ext uri="{FF2B5EF4-FFF2-40B4-BE49-F238E27FC236}">
                <a16:creationId xmlns:a16="http://schemas.microsoft.com/office/drawing/2014/main" id="{3AE2A96A-F53B-4C6C-8F12-80E05E1E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3219"/>
            <a:ext cx="59436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অযু.jpg">
            <a:extLst>
              <a:ext uri="{FF2B5EF4-FFF2-40B4-BE49-F238E27FC236}">
                <a16:creationId xmlns:a16="http://schemas.microsoft.com/office/drawing/2014/main" id="{A7400F6F-3002-4F48-A0D7-5C34895B9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22175"/>
            <a:ext cx="4724400" cy="2716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C2B243-C5B1-44B8-B30A-C20B47C74448}"/>
              </a:ext>
            </a:extLst>
          </p:cNvPr>
          <p:cNvSpPr txBox="1"/>
          <p:nvPr/>
        </p:nvSpPr>
        <p:spPr>
          <a:xfrm>
            <a:off x="1943100" y="26133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48A6A-FD6C-4CF4-8E70-0193DC7CAB3D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00B05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EF5B4C-CD7D-49DA-90A6-E738B02D62E0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CAAD8B-11F5-44FA-9576-4ECC7C9D11C4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32DEA2-12A9-4B7A-BCCD-8C5536A9D745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5DDFAD-FC5A-4387-A927-E4356FC1CA91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80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60A8B-FFFD-4E0A-940C-7F5389C33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2286000"/>
            <a:ext cx="83820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prstTxWarp prst="textWave1">
              <a:avLst>
                <a:gd name="adj1" fmla="val 12500"/>
                <a:gd name="adj2" fmla="val 1918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239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endParaRPr lang="en-US" sz="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267D0-8E3F-48A1-B36A-363E7AB54BCA}"/>
              </a:ext>
            </a:extLst>
          </p:cNvPr>
          <p:cNvSpPr txBox="1"/>
          <p:nvPr/>
        </p:nvSpPr>
        <p:spPr>
          <a:xfrm>
            <a:off x="762000" y="690265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73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438400"/>
            <a:ext cx="8686800" cy="2133600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1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4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endParaRPr lang="en-US" sz="14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4400" dirty="0">
                <a:latin typeface="NikoshBAN" pitchFamily="2" charset="0"/>
                <a:cs typeface="NikoshBAN" pitchFamily="2" charset="0"/>
              </a:rPr>
              <a:t>     2</a:t>
            </a:r>
            <a:r>
              <a:rPr lang="bn-BD" sz="1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1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4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1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500" dirty="0"/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CB0C6C8-D1BC-40A5-8322-82C5CDEDAE4C}"/>
              </a:ext>
            </a:extLst>
          </p:cNvPr>
          <p:cNvSpPr/>
          <p:nvPr/>
        </p:nvSpPr>
        <p:spPr>
          <a:xfrm>
            <a:off x="762000" y="1524000"/>
            <a:ext cx="4724400" cy="6096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…….</a:t>
            </a:r>
            <a:endParaRPr lang="en-US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A593C-D767-48D2-B4FF-6FD80EC9B7B6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chemeClr val="accent1">
              <a:lumMod val="7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535851-73D8-4A7E-AE63-91643D1F665B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56AB8-A5F3-4CB6-9F9D-265D119F0DC8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CFF5EB-4460-4F22-A768-F6262AF14073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47114-D201-4D0C-96D1-18ABB45338A1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laser.wav"/>
          </p:stSnd>
        </p:sndAc>
      </p:transition>
    </mc:Choice>
    <mc:Fallback xmlns="">
      <p:transition spd="slow">
        <p:circl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1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বাইতুল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মোকাররাম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FE8CB5-27FE-4C39-A057-6E7891E5561D}"/>
              </a:ext>
            </a:extLst>
          </p:cNvPr>
          <p:cNvSpPr txBox="1">
            <a:spLocks/>
          </p:cNvSpPr>
          <p:nvPr/>
        </p:nvSpPr>
        <p:spPr>
          <a:xfrm>
            <a:off x="342900" y="3886200"/>
            <a:ext cx="8458200" cy="2097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রুকু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সিজদার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2F9F70D7-6C50-43EC-ACF1-9BB8F806BA37}"/>
              </a:ext>
            </a:extLst>
          </p:cNvPr>
          <p:cNvSpPr/>
          <p:nvPr/>
        </p:nvSpPr>
        <p:spPr>
          <a:xfrm>
            <a:off x="342900" y="1707243"/>
            <a:ext cx="8458200" cy="1905000"/>
          </a:xfrm>
          <a:prstGeom prst="snip2Same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ফার্সি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400241B-02F1-4EFB-B830-78CF045524B0}"/>
              </a:ext>
            </a:extLst>
          </p:cNvPr>
          <p:cNvSpPr/>
          <p:nvPr/>
        </p:nvSpPr>
        <p:spPr>
          <a:xfrm>
            <a:off x="762000" y="315686"/>
            <a:ext cx="5181600" cy="1117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E6E3EF-A1BC-4E98-89EE-B7D87534BED6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0070C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AA6AEE-0C33-4E54-A652-0728809B69E5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9C3BAC-1DBC-4A33-AD8A-51011987E563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9A4C-64C1-43D0-AE4A-7828022E6A94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328ED4-2206-4315-808B-8CFD017C11A6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6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7727-F7CD-464B-B8AC-4FA28C95D1C0}"/>
              </a:ext>
            </a:extLst>
          </p:cNvPr>
          <p:cNvSpPr txBox="1"/>
          <p:nvPr/>
        </p:nvSpPr>
        <p:spPr>
          <a:xfrm>
            <a:off x="1143000" y="1219200"/>
            <a:ext cx="54864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768F7-369A-4FEF-92C6-2B2E998ED83F}"/>
              </a:ext>
            </a:extLst>
          </p:cNvPr>
          <p:cNvSpPr txBox="1"/>
          <p:nvPr/>
        </p:nvSpPr>
        <p:spPr>
          <a:xfrm>
            <a:off x="304800" y="2890391"/>
            <a:ext cx="8686800" cy="224676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মুমিনের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পাঁচবার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ফজর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যোহর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মাগরিব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এশা</a:t>
            </a:r>
            <a:r>
              <a:rPr lang="en-US" sz="4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0B96CF-1955-4314-9622-066C72C7B697}"/>
              </a:ext>
            </a:extLst>
          </p:cNvPr>
          <p:cNvGrpSpPr/>
          <p:nvPr/>
        </p:nvGrpSpPr>
        <p:grpSpPr>
          <a:xfrm>
            <a:off x="-2" y="0"/>
            <a:ext cx="9144002" cy="6858000"/>
            <a:chOff x="-2" y="-1"/>
            <a:chExt cx="9144002" cy="6858001"/>
          </a:xfrm>
          <a:solidFill>
            <a:srgbClr val="C00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1DD6E-A3C5-4508-B31E-C748748229C1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F896B1-A88A-4DBC-912E-3C709B682353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013FA8-D6C7-405D-AF2B-C1AE4CF990B5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13B44-38F7-4E6B-A81D-7598C534F87E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9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1385</TotalTime>
  <Words>2800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আসসালাতু মিফতাহুল জান্নাহ। (আল হাদিস)</vt:lpstr>
      <vt:lpstr>আসসালাতু ইমাদুদ দ্বীন। (আল হাদিস)</vt:lpstr>
      <vt:lpstr>PowerPoint Presentation</vt:lpstr>
      <vt:lpstr>PowerPoint Presentation</vt:lpstr>
      <vt:lpstr>         দলগত কাজ</vt:lpstr>
      <vt:lpstr>             মূল্যায়ন</vt:lpstr>
      <vt:lpstr>                 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TASLIMA</dc:creator>
  <cp:lastModifiedBy>Abu Hanif.sh</cp:lastModifiedBy>
  <cp:revision>318</cp:revision>
  <dcterms:created xsi:type="dcterms:W3CDTF">2006-08-16T00:00:00Z</dcterms:created>
  <dcterms:modified xsi:type="dcterms:W3CDTF">2021-01-08T03:29:11Z</dcterms:modified>
</cp:coreProperties>
</file>