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7" r:id="rId5"/>
    <p:sldId id="267" r:id="rId6"/>
    <p:sldId id="270" r:id="rId7"/>
    <p:sldId id="256" r:id="rId8"/>
    <p:sldId id="268" r:id="rId9"/>
    <p:sldId id="258" r:id="rId10"/>
    <p:sldId id="269" r:id="rId11"/>
    <p:sldId id="259" r:id="rId12"/>
    <p:sldId id="261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1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0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2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4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0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1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782D1-4670-4A7A-9338-9DC64DF4FC9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FCCF-16F8-40AF-964D-3A080460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2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367" y="792239"/>
            <a:ext cx="9742129" cy="5282451"/>
          </a:xfrm>
          <a:prstGeom prst="rect">
            <a:avLst/>
          </a:prstGeom>
          <a:ln w="228600" cap="sq" cmpd="thickThin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582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4872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ধানের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লিফ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ব্লাইট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8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২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343" y="917875"/>
            <a:ext cx="10260270" cy="5577054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298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২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181" y="1035424"/>
            <a:ext cx="9167284" cy="5023627"/>
          </a:xfrm>
          <a:prstGeom prst="rect">
            <a:avLst/>
          </a:prstGeom>
          <a:ln w="228600" cap="sq" cmpd="thickThin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2635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6312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পাঠ্যসূচীভুক্ত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ব্যাকটেরিয়াজনিত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1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২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382" y="890050"/>
            <a:ext cx="9112124" cy="512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2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881" y="3269410"/>
            <a:ext cx="2748070" cy="2573866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55910" y="827041"/>
            <a:ext cx="9144000" cy="1268016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7712" y="3002071"/>
            <a:ext cx="4953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99822" y="619878"/>
            <a:ext cx="91440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50" dirty="0" err="1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r>
              <a:rPr lang="en-US" sz="8000" b="1" spc="50" dirty="0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8000" b="1" i="0" u="none" strike="noStrike" kern="1200" spc="50" normalizeH="0" baseline="0" noProof="0" dirty="0" smtClean="0">
              <a:ln w="28575">
                <a:solidFill>
                  <a:srgbClr val="66FF33"/>
                </a:solidFill>
              </a:ln>
              <a:solidFill>
                <a:srgbClr val="66FF33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0422" y="2241352"/>
            <a:ext cx="7162800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en-US" sz="54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54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</a:t>
            </a:r>
            <a:r>
              <a:rPr lang="bn-BD" sz="54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 পত্র</a:t>
            </a:r>
            <a:endParaRPr lang="en-US" sz="54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–দ্বাদশ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১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93" y="218941"/>
            <a:ext cx="5187195" cy="2824210"/>
          </a:xfrm>
          <a:prstGeom prst="rect">
            <a:avLst/>
          </a:prstGeom>
          <a:ln w="228600" cap="sq" cmpd="thickThin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২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193" y="3562356"/>
            <a:ext cx="5190185" cy="3110499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9879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3" y="1467784"/>
            <a:ext cx="105156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ঘটিত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5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1043188"/>
            <a:ext cx="11217499" cy="426290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ধানের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লিফ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ব্লাইট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২।মানুষের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28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১৮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761" y="1770277"/>
            <a:ext cx="7833541" cy="4284116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446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847" y="699247"/>
            <a:ext cx="10345270" cy="310263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লিফ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ব্লাইট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জীবানুর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২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1167023"/>
            <a:ext cx="8661264" cy="4732874"/>
          </a:xfrm>
          <a:prstGeom prst="rect">
            <a:avLst/>
          </a:prstGeom>
          <a:ln w="228600" cap="sq" cmpd="thickThin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7707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52</Words>
  <Application>Microsoft Office PowerPoint</Application>
  <PresentationFormat>Widescreen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SutonnyOMJ</vt:lpstr>
      <vt:lpstr>Office Theme</vt:lpstr>
      <vt:lpstr>PowerPoint Presentation</vt:lpstr>
      <vt:lpstr>PowerPoint Presentation</vt:lpstr>
      <vt:lpstr>PowerPoint Presentation</vt:lpstr>
      <vt:lpstr>PowerPoint Presentation</vt:lpstr>
      <vt:lpstr>ব্যাকটেরিয়া ঘটিত রোগ ও তার প্রতিকার</vt:lpstr>
      <vt:lpstr>এই পাঠ শেষে শিক্ষার্থীরা---  ১।ধানের লিফ ব্লাইট রোগের কারণ, লক্ষণ ও প্রতিকার সম্পর্কে লিখতে পারবে।  ২।মানুষের কলেরা রোগের কারণ, লক্ষণ ও প্রতিকার সম্পর্কে লিখতে পারবে।  </vt:lpstr>
      <vt:lpstr>PowerPoint Presentation</vt:lpstr>
      <vt:lpstr>একক কাজ ধানের লিফ ব্লাইট রোগের জীবানুর নাম কি?  </vt:lpstr>
      <vt:lpstr>PowerPoint Presentation</vt:lpstr>
      <vt:lpstr>জোড়ায় কাজ ধানের লিফ ব্লাইট রোগের ২টি করে কারণ লিখ।</vt:lpstr>
      <vt:lpstr>PowerPoint Presentation</vt:lpstr>
      <vt:lpstr>PowerPoint Presentation</vt:lpstr>
      <vt:lpstr>বাড়ির কাজ পাঠ্যসূচীভুক্ত  প্রাণির ব্যাকটেরিয়াজনিত ১টি রোগের কারণ, লক্ষন ও প্রতিকার লিখ।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110</cp:revision>
  <dcterms:created xsi:type="dcterms:W3CDTF">2021-01-07T13:32:14Z</dcterms:created>
  <dcterms:modified xsi:type="dcterms:W3CDTF">2021-01-08T12:26:51Z</dcterms:modified>
</cp:coreProperties>
</file>