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8" r:id="rId2"/>
    <p:sldId id="279" r:id="rId3"/>
    <p:sldId id="272" r:id="rId4"/>
    <p:sldId id="271" r:id="rId5"/>
    <p:sldId id="263" r:id="rId6"/>
    <p:sldId id="281" r:id="rId7"/>
    <p:sldId id="282" r:id="rId8"/>
    <p:sldId id="283" r:id="rId9"/>
    <p:sldId id="280" r:id="rId10"/>
    <p:sldId id="285" r:id="rId11"/>
    <p:sldId id="284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4679" autoAdjust="0"/>
  </p:normalViewPr>
  <p:slideViewPr>
    <p:cSldViewPr>
      <p:cViewPr>
        <p:scale>
          <a:sx n="66" d="100"/>
          <a:sy n="66" d="100"/>
        </p:scale>
        <p:origin x="-14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3DDCF-E3AE-4C37-A344-696B1C67349C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8D9B3-6FB0-47F5-8E6C-C8158C44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শিক্ষক এবং পাঠ পরিচিতি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580AC0-84FA-40F7-AB33-D8096ACA77DA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facebook computer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</p:spPr>
      </p:pic>
      <p:pic>
        <p:nvPicPr>
          <p:cNvPr id="1026" name="Picture 2" descr="E:\Flower\flower well come copy.jpg"/>
          <p:cNvPicPr>
            <a:picLocks noChangeAspect="1" noChangeArrowheads="1"/>
          </p:cNvPicPr>
          <p:nvPr/>
        </p:nvPicPr>
        <p:blipFill>
          <a:blip r:embed="rId3"/>
          <a:srcRect l="12800" t="14400" r="14667" b="56800"/>
          <a:stretch>
            <a:fillRect/>
          </a:stretch>
        </p:blipFill>
        <p:spPr bwMode="auto">
          <a:xfrm>
            <a:off x="1981200" y="609600"/>
            <a:ext cx="5181600" cy="1371600"/>
          </a:xfrm>
          <a:prstGeom prst="rect">
            <a:avLst/>
          </a:prstGeom>
          <a:noFill/>
        </p:spPr>
      </p:pic>
      <p:pic>
        <p:nvPicPr>
          <p:cNvPr id="2050" name="Picture 2" descr="C:\Users\facebook computer\Desktop\SMC Buil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438399"/>
            <a:ext cx="8737236" cy="39077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50" y="5276671"/>
            <a:ext cx="870727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gv‡ijMÄ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1" name="Picture 3" descr="C:\Users\facebook computer\Desktop\SMC LOGO 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33400"/>
            <a:ext cx="1295400" cy="1302641"/>
          </a:xfrm>
          <a:prstGeom prst="rect">
            <a:avLst/>
          </a:prstGeom>
          <a:noFill/>
        </p:spPr>
      </p:pic>
      <p:pic>
        <p:nvPicPr>
          <p:cNvPr id="2052" name="Picture 4" descr="F:\F-Drive\01-Other`s\MS-WORD\SM College\Logo-web-version-300x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533400"/>
            <a:ext cx="1371600" cy="1371600"/>
          </a:xfrm>
          <a:prstGeom prst="rect">
            <a:avLst/>
          </a:prstGeom>
          <a:noFill/>
        </p:spPr>
      </p:pic>
      <p:pic>
        <p:nvPicPr>
          <p:cNvPr id="2055" name="Picture 7" descr="C:\Users\facebook computer\Desktop\22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2056" name="Picture 8" descr="C:\Users\facebook computer\Desktop\11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58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457200"/>
            <a:ext cx="8305800" cy="2514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মেইনফ্রেমের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ক্ষমতাসম্পন্ন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ষাটের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দর্শকে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বৈজ্ঞনিক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বানিজ্যে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PDP-11, IBM-S/34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3352800"/>
            <a:ext cx="8305800" cy="2895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বিশ্বব্যাপী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একচ্ছত্র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আধিপত্য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সস্তা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PC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গৃহস্থালি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চিত্তবিনোদনে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বেড়েই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IBM-PC, Macintosh</a:t>
            </a:r>
          </a:p>
        </p:txBody>
      </p:sp>
    </p:spTree>
    <p:extLst>
      <p:ext uri="{BB962C8B-B14F-4D97-AF65-F5344CB8AC3E}">
        <p14:creationId xmlns:p14="http://schemas.microsoft.com/office/powerpoint/2010/main" xmlns="" val="6154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371600" y="685800"/>
            <a:ext cx="3429000" cy="1752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590800"/>
            <a:ext cx="83058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029200" y="762000"/>
            <a:ext cx="36576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4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81000" y="533400"/>
            <a:ext cx="8458200" cy="16002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67561"/>
            <a:ext cx="72390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8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>
            <a:off x="1066800" y="2590800"/>
            <a:ext cx="7239000" cy="685800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EC4630-640B-430D-9C1C-7BE7419C7FC3}"/>
              </a:ext>
            </a:extLst>
          </p:cNvPr>
          <p:cNvSpPr txBox="1"/>
          <p:nvPr/>
        </p:nvSpPr>
        <p:spPr>
          <a:xfrm>
            <a:off x="1752600" y="457200"/>
            <a:ext cx="556952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বাড়ির</a:t>
            </a:r>
            <a:r>
              <a:rPr lang="en-US" sz="6000" b="1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endParaRPr lang="en-US" sz="6000" b="1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1066800" y="3962400"/>
            <a:ext cx="7239000" cy="762000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as-IN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066800" y="5123543"/>
            <a:ext cx="7239000" cy="762000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as-IN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63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ankYou_shutterstock_735650659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" y="381000"/>
            <a:ext cx="913953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facebook computer\Desktop\as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52600" y="838200"/>
            <a:ext cx="7391400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gv‡ijMÄ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2819401"/>
            <a:ext cx="59436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RvwKi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nv‡mb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3636820"/>
            <a:ext cx="59436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Aa¨vcK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4246420"/>
            <a:ext cx="59436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endParaRPr lang="en-US" sz="36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4929340"/>
            <a:ext cx="59436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gvevBjt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01712411299, 01919950548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5417135"/>
            <a:ext cx="5943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gBjt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SutonnyMJ" pitchFamily="2" charset="0"/>
              </a:rPr>
              <a:t>zakirgsmconline@gmail.com</a:t>
            </a:r>
            <a:endParaRPr lang="en-US" sz="2400" b="1" spc="50" dirty="0" smtClean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5929750"/>
            <a:ext cx="59436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dmeyKt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MJ" pitchFamily="2" charset="0"/>
              </a:rPr>
              <a:t>facebook.com/zakir.smc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facebook computer\Desktop\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895600"/>
            <a:ext cx="2819400" cy="3383931"/>
          </a:xfrm>
          <a:prstGeom prst="rect">
            <a:avLst/>
          </a:prstGeom>
          <a:noFill/>
        </p:spPr>
      </p:pic>
      <p:pic>
        <p:nvPicPr>
          <p:cNvPr id="1028" name="Picture 4" descr="C:\Users\facebook computer\Desktop\SMC LOGO 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762000"/>
            <a:ext cx="1557338" cy="15660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>
          <a:xfrm>
            <a:off x="381000" y="2590800"/>
            <a:ext cx="39624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latin typeface="SutonnyMJ" pitchFamily="2" charset="0"/>
                <a:cs typeface="NikoshBAN" pitchFamily="2" charset="0"/>
              </a:rPr>
              <a:t>welqt</a:t>
            </a:r>
            <a:r>
              <a:rPr lang="en-US" sz="24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itchFamily="2" charset="0"/>
              </a:rPr>
              <a:t>Kw¤úDUvi</a:t>
            </a:r>
            <a:r>
              <a:rPr lang="en-US" sz="24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itchFamily="2" charset="0"/>
              </a:rPr>
              <a:t>Awdm</a:t>
            </a:r>
            <a:r>
              <a:rPr lang="en-US" sz="2400" b="1" dirty="0" smtClean="0">
                <a:latin typeface="SutonnyMJ" pitchFamily="2" charset="0"/>
                <a:cs typeface="NikoshBAN" pitchFamily="2" charset="0"/>
              </a:rPr>
              <a:t> Gwcø‡Kkb-1</a:t>
            </a:r>
            <a:endParaRPr lang="bn-IN" sz="2400" b="1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52400" y="152400"/>
            <a:ext cx="8915400" cy="609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 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0600" y="1447800"/>
            <a:ext cx="2895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648200" y="990600"/>
            <a:ext cx="4267200" cy="990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53" name="Oval 52"/>
          <p:cNvSpPr/>
          <p:nvPr/>
        </p:nvSpPr>
        <p:spPr>
          <a:xfrm>
            <a:off x="609600" y="4724400"/>
            <a:ext cx="31242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0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2000" b="1" dirty="0" smtClean="0">
                <a:solidFill>
                  <a:schemeClr val="tx1"/>
                </a:solidFill>
                <a:latin typeface="SutonnyMJ" pitchFamily="2" charset="0"/>
                <a:cs typeface="Nikosh" pitchFamily="2" charset="0"/>
              </a:rPr>
              <a:t>সময়ঃ 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Nikosh" pitchFamily="2" charset="0"/>
              </a:rPr>
              <a:t>40</a:t>
            </a:r>
            <a:r>
              <a:rPr lang="bn-BD" sz="2000" b="1" dirty="0" smtClean="0">
                <a:solidFill>
                  <a:schemeClr val="tx1"/>
                </a:solidFill>
                <a:latin typeface="SutonnyMJ" pitchFamily="2" charset="0"/>
                <a:cs typeface="Nikosh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SutonnyMJ" pitchFamily="2" charset="0"/>
                <a:cs typeface="Nikosh" pitchFamily="2" charset="0"/>
              </a:rPr>
              <a:t>মিনিট 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1066800" y="3657600"/>
            <a:ext cx="2362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 ১ 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Image\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133600"/>
            <a:ext cx="4038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419427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133600"/>
            <a:ext cx="8229600" cy="990600"/>
          </a:xfrm>
          <a:prstGeom prst="rect">
            <a:avLst/>
          </a:prstGeom>
          <a:gradFill>
            <a:gsLst>
              <a:gs pos="34000">
                <a:schemeClr val="accent1">
                  <a:tint val="62000"/>
                  <a:satMod val="1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200400"/>
            <a:ext cx="8305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343400"/>
            <a:ext cx="838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প্রাচিন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81000"/>
            <a:ext cx="3200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শিখন</a:t>
            </a:r>
            <a:r>
              <a:rPr lang="en-US" sz="4000" b="1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ফল</a:t>
            </a:r>
            <a:r>
              <a:rPr lang="en-US" sz="4000" b="1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4000" b="1" dirty="0">
              <a:ln w="1778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295400"/>
            <a:ext cx="5525590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438633"/>
            <a:ext cx="8305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5400000">
            <a:off x="2933700" y="-419100"/>
            <a:ext cx="2895600" cy="4343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3429000"/>
            <a:ext cx="8305800" cy="2667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গননাকারী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ব্যাবেজ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আবিস্কারক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হার্ডওয়ার্ড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4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5400000">
            <a:off x="3009900" y="-495300"/>
            <a:ext cx="2743200" cy="4343400"/>
          </a:xfrm>
          <a:prstGeom prst="rightArrow">
            <a:avLst>
              <a:gd name="adj1" fmla="val 45990"/>
              <a:gd name="adj2" fmla="val 6851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3276600"/>
            <a:ext cx="83058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যুক্তিমূলক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নিন্ম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জাদুর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3486" y="5029200"/>
            <a:ext cx="8309428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দ্রুতগতি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নির্ভুলতা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যুক্তিমূলক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স্বয়ংক্রিয়তা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বহুমুখিতা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ক্লাতিহীনতা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সূক্ষ্মতা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সনাক্তকরন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জীবনসীমা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4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990600"/>
            <a:ext cx="83058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অ্যাবাকাস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অ্যাবাকাস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আড়াই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৪৫০/৫০০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অব্দে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জাপানে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সরোবান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রাশিয়ায়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স্কোটিয়া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343400"/>
            <a:ext cx="8309428" cy="2209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CPU-		Central Processing Unit</a:t>
            </a: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ENIAC-		Electronic Numerical Integrator &amp; Calculator</a:t>
            </a: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UNIVAC- 	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Uneversal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Automatic Calculator</a:t>
            </a: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IBM- 		International Business Machine</a:t>
            </a: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VLSI- 		Very Large Scale Integration</a:t>
            </a:r>
          </a:p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28600"/>
            <a:ext cx="4114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প্রাচিন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গননা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36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04800" y="2510971"/>
            <a:ext cx="8305800" cy="15276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নেপিয়ারের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১৬১৭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স্কটল্যান্ডের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নেপিয়ার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দাগকাটা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বসানো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আবিস্কর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দন্ডে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বর্গমূলের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615473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62200" y="228600"/>
            <a:ext cx="4114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3600" dirty="0" smtClean="0"/>
          </a:p>
        </p:txBody>
      </p:sp>
      <p:pic>
        <p:nvPicPr>
          <p:cNvPr id="6" name="Picture 2" descr="E:\Flower\Types-of-Compu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52525"/>
            <a:ext cx="8305800" cy="395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54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457200"/>
            <a:ext cx="8305800" cy="2514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ব্যয়বহুল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দ্রুতগতিসম্পন্ন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গর্ব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সম্পদ।বৈজ্ঞানিক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প্রাশাসনসহ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CRAY-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Xmp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Super-SX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11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|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3352800"/>
            <a:ext cx="8305800" cy="2895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মেইনফ্রেম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তূলনায়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মেইনফ্রেম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ক্ষমতাসম্পন্ন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টারমিনালের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প্রক্রিয়করন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উচ্চস্তরের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বিম্লেষন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শিল্প-বানিজ্য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মেইনফ্রেম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UNIVAC-1100101, IBM-6120</a:t>
            </a:r>
          </a:p>
        </p:txBody>
      </p:sp>
    </p:spTree>
    <p:extLst>
      <p:ext uri="{BB962C8B-B14F-4D97-AF65-F5344CB8AC3E}">
        <p14:creationId xmlns:p14="http://schemas.microsoft.com/office/powerpoint/2010/main" xmlns="" val="6154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1219</TotalTime>
  <Words>594</Words>
  <Application>Microsoft Office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facebook computer</cp:lastModifiedBy>
  <cp:revision>281</cp:revision>
  <dcterms:created xsi:type="dcterms:W3CDTF">2006-08-16T00:00:00Z</dcterms:created>
  <dcterms:modified xsi:type="dcterms:W3CDTF">2021-01-08T15:20:11Z</dcterms:modified>
</cp:coreProperties>
</file>