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71" r:id="rId9"/>
    <p:sldId id="266" r:id="rId10"/>
    <p:sldId id="272" r:id="rId11"/>
    <p:sldId id="263" r:id="rId12"/>
    <p:sldId id="262" r:id="rId13"/>
    <p:sldId id="268" r:id="rId14"/>
    <p:sldId id="267" r:id="rId15"/>
    <p:sldId id="264" r:id="rId16"/>
    <p:sldId id="276" r:id="rId17"/>
    <p:sldId id="265" r:id="rId18"/>
    <p:sldId id="275" r:id="rId19"/>
    <p:sldId id="269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12AB2-5076-4237-8050-DFD706D83BCA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48A468-A373-4977-AC67-C67CDCB4C7D3}">
      <dgm:prSet phldrT="[Text]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ষড়ঋতু</a:t>
          </a:r>
          <a:endParaRPr lang="en-US" dirty="0">
            <a:solidFill>
              <a:schemeClr val="tx1"/>
            </a:solidFill>
          </a:endParaRPr>
        </a:p>
      </dgm:t>
    </dgm:pt>
    <dgm:pt modelId="{83F8BFB8-9DC5-444F-95AE-B5423CB83079}" type="parTrans" cxnId="{366A1D3A-167F-4E72-AC98-F3A0A7B3C3E1}">
      <dgm:prSet/>
      <dgm:spPr/>
      <dgm:t>
        <a:bodyPr/>
        <a:lstStyle/>
        <a:p>
          <a:endParaRPr lang="en-US"/>
        </a:p>
      </dgm:t>
    </dgm:pt>
    <dgm:pt modelId="{054341D8-2520-4953-BF32-3D2DC24D1D7A}" type="sibTrans" cxnId="{366A1D3A-167F-4E72-AC98-F3A0A7B3C3E1}">
      <dgm:prSet/>
      <dgm:spPr/>
      <dgm:t>
        <a:bodyPr/>
        <a:lstStyle/>
        <a:p>
          <a:endParaRPr lang="en-US"/>
        </a:p>
      </dgm:t>
    </dgm:pt>
    <dgm:pt modelId="{A4C4F6B7-5D9F-4BD4-AF32-5C0E47EC6CB9}">
      <dgm:prSet phldrT="[Text]"/>
      <dgm:spPr>
        <a:solidFill>
          <a:schemeClr val="accent4">
            <a:lumMod val="40000"/>
            <a:lumOff val="60000"/>
          </a:schemeClr>
        </a:solidFill>
        <a:ln w="762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গ্রীষ্ম</a:t>
          </a:r>
          <a:endParaRPr lang="en-US" dirty="0">
            <a:solidFill>
              <a:schemeClr val="tx1"/>
            </a:solidFill>
          </a:endParaRPr>
        </a:p>
      </dgm:t>
    </dgm:pt>
    <dgm:pt modelId="{D54EEBBC-32A5-439D-8A43-BF03C6901E41}" type="parTrans" cxnId="{5DA6ADF5-5F13-4B15-80A1-892479072A54}">
      <dgm:prSet/>
      <dgm:spPr>
        <a:ln w="38100"/>
      </dgm:spPr>
      <dgm:t>
        <a:bodyPr/>
        <a:lstStyle/>
        <a:p>
          <a:endParaRPr lang="en-US"/>
        </a:p>
      </dgm:t>
    </dgm:pt>
    <dgm:pt modelId="{A1CC7C72-DE44-4735-AE77-E04FD152E14C}" type="sibTrans" cxnId="{5DA6ADF5-5F13-4B15-80A1-892479072A54}">
      <dgm:prSet/>
      <dgm:spPr/>
      <dgm:t>
        <a:bodyPr/>
        <a:lstStyle/>
        <a:p>
          <a:endParaRPr lang="en-US"/>
        </a:p>
      </dgm:t>
    </dgm:pt>
    <dgm:pt modelId="{23AD2F42-274D-49BB-B7B9-402FB8783BBA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বর্ষা</a:t>
          </a:r>
          <a:endParaRPr lang="en-US" dirty="0">
            <a:solidFill>
              <a:schemeClr val="tx1"/>
            </a:solidFill>
          </a:endParaRPr>
        </a:p>
      </dgm:t>
    </dgm:pt>
    <dgm:pt modelId="{95FB29F2-E1EB-4D99-B3B8-02D7EB449431}" type="parTrans" cxnId="{2B27B40F-617A-4925-98F3-50A540385872}">
      <dgm:prSet/>
      <dgm:spPr>
        <a:ln w="38100"/>
      </dgm:spPr>
      <dgm:t>
        <a:bodyPr/>
        <a:lstStyle/>
        <a:p>
          <a:endParaRPr lang="en-US"/>
        </a:p>
      </dgm:t>
    </dgm:pt>
    <dgm:pt modelId="{1727EC1C-0975-4525-B9F4-17BE5FD1AD28}" type="sibTrans" cxnId="{2B27B40F-617A-4925-98F3-50A540385872}">
      <dgm:prSet/>
      <dgm:spPr/>
      <dgm:t>
        <a:bodyPr/>
        <a:lstStyle/>
        <a:p>
          <a:endParaRPr lang="en-US"/>
        </a:p>
      </dgm:t>
    </dgm:pt>
    <dgm:pt modelId="{A59FE542-9516-4C9C-9311-B9FEE19DCC4B}">
      <dgm:prSet phldrT="[Text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শরৎ</a:t>
          </a:r>
          <a:endParaRPr lang="en-US" dirty="0">
            <a:solidFill>
              <a:schemeClr val="tx1"/>
            </a:solidFill>
          </a:endParaRPr>
        </a:p>
      </dgm:t>
    </dgm:pt>
    <dgm:pt modelId="{00D2FAFD-15EA-4D6B-98CD-C887EA6BB161}" type="parTrans" cxnId="{A8B014DB-FF6F-44F1-9A30-E469B9EBBA50}">
      <dgm:prSet/>
      <dgm:spPr>
        <a:ln w="38100"/>
      </dgm:spPr>
      <dgm:t>
        <a:bodyPr/>
        <a:lstStyle/>
        <a:p>
          <a:endParaRPr lang="en-US"/>
        </a:p>
      </dgm:t>
    </dgm:pt>
    <dgm:pt modelId="{D7F759D8-06DF-4015-8ECA-3B7EE5634ACD}" type="sibTrans" cxnId="{A8B014DB-FF6F-44F1-9A30-E469B9EBBA50}">
      <dgm:prSet/>
      <dgm:spPr/>
      <dgm:t>
        <a:bodyPr/>
        <a:lstStyle/>
        <a:p>
          <a:endParaRPr lang="en-US"/>
        </a:p>
      </dgm:t>
    </dgm:pt>
    <dgm:pt modelId="{22F2BBCB-E19D-4688-9288-3C3346EC902A}">
      <dgm:prSet phldrT="[Text]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হেমন্ত</a:t>
          </a:r>
          <a:endParaRPr lang="en-US" dirty="0">
            <a:solidFill>
              <a:schemeClr val="tx1"/>
            </a:solidFill>
          </a:endParaRPr>
        </a:p>
      </dgm:t>
    </dgm:pt>
    <dgm:pt modelId="{CC41A8F0-694E-4F6F-AF2B-2C69EBE63E8E}" type="parTrans" cxnId="{DF824ED4-FE61-4645-879B-E78CED3E685C}">
      <dgm:prSet/>
      <dgm:spPr>
        <a:ln w="38100"/>
      </dgm:spPr>
      <dgm:t>
        <a:bodyPr/>
        <a:lstStyle/>
        <a:p>
          <a:endParaRPr lang="en-US"/>
        </a:p>
      </dgm:t>
    </dgm:pt>
    <dgm:pt modelId="{A8B2B22C-3B8D-472C-A796-D3B7348A7196}" type="sibTrans" cxnId="{DF824ED4-FE61-4645-879B-E78CED3E685C}">
      <dgm:prSet/>
      <dgm:spPr/>
      <dgm:t>
        <a:bodyPr/>
        <a:lstStyle/>
        <a:p>
          <a:endParaRPr lang="en-US"/>
        </a:p>
      </dgm:t>
    </dgm:pt>
    <dgm:pt modelId="{5CF9070B-E83C-486E-9B13-D4D2EDFB6276}">
      <dgm:prSet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শীত</a:t>
          </a:r>
          <a:endParaRPr lang="en-US" dirty="0">
            <a:solidFill>
              <a:schemeClr val="tx1"/>
            </a:solidFill>
          </a:endParaRPr>
        </a:p>
      </dgm:t>
    </dgm:pt>
    <dgm:pt modelId="{710FA786-20FD-4878-AEFF-E0A02A425A6A}" type="parTrans" cxnId="{A4240C75-2647-42CB-8E93-E3619966F7E8}">
      <dgm:prSet/>
      <dgm:spPr>
        <a:ln w="38100"/>
      </dgm:spPr>
      <dgm:t>
        <a:bodyPr/>
        <a:lstStyle/>
        <a:p>
          <a:endParaRPr lang="en-US"/>
        </a:p>
      </dgm:t>
    </dgm:pt>
    <dgm:pt modelId="{F1D484E7-1370-40A9-A10D-729133B7AE7E}" type="sibTrans" cxnId="{A4240C75-2647-42CB-8E93-E3619966F7E8}">
      <dgm:prSet/>
      <dgm:spPr/>
      <dgm:t>
        <a:bodyPr/>
        <a:lstStyle/>
        <a:p>
          <a:endParaRPr lang="en-US"/>
        </a:p>
      </dgm:t>
    </dgm:pt>
    <dgm:pt modelId="{ED4718D5-C67B-404B-B9E5-EFA8853BFD26}">
      <dgm:prSet/>
      <dgm:spPr>
        <a:solidFill>
          <a:srgbClr val="FF99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বসন্ত</a:t>
          </a:r>
          <a:endParaRPr lang="en-US" dirty="0">
            <a:solidFill>
              <a:schemeClr val="tx1"/>
            </a:solidFill>
          </a:endParaRPr>
        </a:p>
      </dgm:t>
    </dgm:pt>
    <dgm:pt modelId="{15976C67-FF11-4B5C-8C1C-AD21BB2EB022}" type="parTrans" cxnId="{607FB080-FAE5-418A-A3E9-2CF6428E4B1E}">
      <dgm:prSet/>
      <dgm:spPr>
        <a:ln w="38100"/>
      </dgm:spPr>
      <dgm:t>
        <a:bodyPr/>
        <a:lstStyle/>
        <a:p>
          <a:endParaRPr lang="en-US"/>
        </a:p>
      </dgm:t>
    </dgm:pt>
    <dgm:pt modelId="{4B753CDD-AC5B-46C1-B082-9CDC1889C636}" type="sibTrans" cxnId="{607FB080-FAE5-418A-A3E9-2CF6428E4B1E}">
      <dgm:prSet/>
      <dgm:spPr/>
      <dgm:t>
        <a:bodyPr/>
        <a:lstStyle/>
        <a:p>
          <a:endParaRPr lang="en-US"/>
        </a:p>
      </dgm:t>
    </dgm:pt>
    <dgm:pt modelId="{9749C35C-D8EC-45B7-BCAB-1DCEA0AC4788}" type="pres">
      <dgm:prSet presAssocID="{80512AB2-5076-4237-8050-DFD706D83B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4DE1F6-A610-4D1D-BAE2-4930327A45F1}" type="pres">
      <dgm:prSet presAssocID="{CC48A468-A373-4977-AC67-C67CDCB4C7D3}" presName="centerShape" presStyleLbl="node0" presStyleIdx="0" presStyleCnt="1"/>
      <dgm:spPr/>
      <dgm:t>
        <a:bodyPr/>
        <a:lstStyle/>
        <a:p>
          <a:endParaRPr lang="en-US"/>
        </a:p>
      </dgm:t>
    </dgm:pt>
    <dgm:pt modelId="{954A67D3-16CC-45E2-B11D-6F5A38F7E74B}" type="pres">
      <dgm:prSet presAssocID="{D54EEBBC-32A5-439D-8A43-BF03C6901E41}" presName="Name9" presStyleLbl="parChTrans1D2" presStyleIdx="0" presStyleCnt="6"/>
      <dgm:spPr/>
      <dgm:t>
        <a:bodyPr/>
        <a:lstStyle/>
        <a:p>
          <a:endParaRPr lang="en-US"/>
        </a:p>
      </dgm:t>
    </dgm:pt>
    <dgm:pt modelId="{1BB4D16B-571F-4313-981D-9798094CE258}" type="pres">
      <dgm:prSet presAssocID="{D54EEBBC-32A5-439D-8A43-BF03C6901E4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65F2827-2B71-493E-A86F-98BF6AF9624A}" type="pres">
      <dgm:prSet presAssocID="{A4C4F6B7-5D9F-4BD4-AF32-5C0E47EC6C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FA31B-10CA-41E4-9D59-FF12729F6C79}" type="pres">
      <dgm:prSet presAssocID="{95FB29F2-E1EB-4D99-B3B8-02D7EB449431}" presName="Name9" presStyleLbl="parChTrans1D2" presStyleIdx="1" presStyleCnt="6"/>
      <dgm:spPr/>
      <dgm:t>
        <a:bodyPr/>
        <a:lstStyle/>
        <a:p>
          <a:endParaRPr lang="en-US"/>
        </a:p>
      </dgm:t>
    </dgm:pt>
    <dgm:pt modelId="{373C02C5-D2BE-44C4-BD21-4D98A1311018}" type="pres">
      <dgm:prSet presAssocID="{95FB29F2-E1EB-4D99-B3B8-02D7EB44943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9B0798A-2DB8-4974-A2CF-69B4022967C4}" type="pres">
      <dgm:prSet presAssocID="{23AD2F42-274D-49BB-B7B9-402FB8783B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4CFBB-2F1E-4E31-BBF7-A13843F5AA54}" type="pres">
      <dgm:prSet presAssocID="{00D2FAFD-15EA-4D6B-98CD-C887EA6BB161}" presName="Name9" presStyleLbl="parChTrans1D2" presStyleIdx="2" presStyleCnt="6"/>
      <dgm:spPr/>
      <dgm:t>
        <a:bodyPr/>
        <a:lstStyle/>
        <a:p>
          <a:endParaRPr lang="en-US"/>
        </a:p>
      </dgm:t>
    </dgm:pt>
    <dgm:pt modelId="{156F2C0A-A14F-4696-930C-60E04635F500}" type="pres">
      <dgm:prSet presAssocID="{00D2FAFD-15EA-4D6B-98CD-C887EA6BB16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920B36D-3A2C-4D87-A317-D2F8249DDF97}" type="pres">
      <dgm:prSet presAssocID="{A59FE542-9516-4C9C-9311-B9FEE19DCC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2F79-B83D-492D-B92E-645B0436FADC}" type="pres">
      <dgm:prSet presAssocID="{CC41A8F0-694E-4F6F-AF2B-2C69EBE63E8E}" presName="Name9" presStyleLbl="parChTrans1D2" presStyleIdx="3" presStyleCnt="6"/>
      <dgm:spPr/>
      <dgm:t>
        <a:bodyPr/>
        <a:lstStyle/>
        <a:p>
          <a:endParaRPr lang="en-US"/>
        </a:p>
      </dgm:t>
    </dgm:pt>
    <dgm:pt modelId="{4BD7434D-B41B-4710-8958-3B72F3C2C29E}" type="pres">
      <dgm:prSet presAssocID="{CC41A8F0-694E-4F6F-AF2B-2C69EBE63E8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781C7F9-A27D-4818-BC66-75AD32F46268}" type="pres">
      <dgm:prSet presAssocID="{22F2BBCB-E19D-4688-9288-3C3346EC90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897B-08E6-4770-BF39-2DE7556AFDA2}" type="pres">
      <dgm:prSet presAssocID="{710FA786-20FD-4878-AEFF-E0A02A425A6A}" presName="Name9" presStyleLbl="parChTrans1D2" presStyleIdx="4" presStyleCnt="6"/>
      <dgm:spPr/>
      <dgm:t>
        <a:bodyPr/>
        <a:lstStyle/>
        <a:p>
          <a:endParaRPr lang="en-US"/>
        </a:p>
      </dgm:t>
    </dgm:pt>
    <dgm:pt modelId="{71057487-D475-471B-99E0-9C3A6678C2FB}" type="pres">
      <dgm:prSet presAssocID="{710FA786-20FD-4878-AEFF-E0A02A425A6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EE62D1B-1C10-49CE-98AB-B2129A4EE398}" type="pres">
      <dgm:prSet presAssocID="{5CF9070B-E83C-486E-9B13-D4D2EDFB62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6EBE3-4C93-4236-8B86-CC49D1919DF6}" type="pres">
      <dgm:prSet presAssocID="{15976C67-FF11-4B5C-8C1C-AD21BB2EB022}" presName="Name9" presStyleLbl="parChTrans1D2" presStyleIdx="5" presStyleCnt="6"/>
      <dgm:spPr/>
      <dgm:t>
        <a:bodyPr/>
        <a:lstStyle/>
        <a:p>
          <a:endParaRPr lang="en-US"/>
        </a:p>
      </dgm:t>
    </dgm:pt>
    <dgm:pt modelId="{B9051EDD-C3E2-4574-BD8C-6B45E33A22D8}" type="pres">
      <dgm:prSet presAssocID="{15976C67-FF11-4B5C-8C1C-AD21BB2EB02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9C1140-25B0-4120-8515-BE02F37AFB5C}" type="pres">
      <dgm:prSet presAssocID="{ED4718D5-C67B-404B-B9E5-EFA8853BFD26}" presName="node" presStyleLbl="node1" presStyleIdx="5" presStyleCnt="6" custRadScaleRad="95649" custRadScaleInc="6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7B40F-617A-4925-98F3-50A540385872}" srcId="{CC48A468-A373-4977-AC67-C67CDCB4C7D3}" destId="{23AD2F42-274D-49BB-B7B9-402FB8783BBA}" srcOrd="1" destOrd="0" parTransId="{95FB29F2-E1EB-4D99-B3B8-02D7EB449431}" sibTransId="{1727EC1C-0975-4525-B9F4-17BE5FD1AD28}"/>
    <dgm:cxn modelId="{6743F459-F549-4FFB-A3DB-7C774BCE0B59}" type="presOf" srcId="{80512AB2-5076-4237-8050-DFD706D83BCA}" destId="{9749C35C-D8EC-45B7-BCAB-1DCEA0AC4788}" srcOrd="0" destOrd="0" presId="urn:microsoft.com/office/officeart/2005/8/layout/radial1"/>
    <dgm:cxn modelId="{D47B2FE7-E881-4BB4-839F-C79A0FDA76F4}" type="presOf" srcId="{95FB29F2-E1EB-4D99-B3B8-02D7EB449431}" destId="{927FA31B-10CA-41E4-9D59-FF12729F6C79}" srcOrd="0" destOrd="0" presId="urn:microsoft.com/office/officeart/2005/8/layout/radial1"/>
    <dgm:cxn modelId="{607FB080-FAE5-418A-A3E9-2CF6428E4B1E}" srcId="{CC48A468-A373-4977-AC67-C67CDCB4C7D3}" destId="{ED4718D5-C67B-404B-B9E5-EFA8853BFD26}" srcOrd="5" destOrd="0" parTransId="{15976C67-FF11-4B5C-8C1C-AD21BB2EB022}" sibTransId="{4B753CDD-AC5B-46C1-B082-9CDC1889C636}"/>
    <dgm:cxn modelId="{5DA6ADF5-5F13-4B15-80A1-892479072A54}" srcId="{CC48A468-A373-4977-AC67-C67CDCB4C7D3}" destId="{A4C4F6B7-5D9F-4BD4-AF32-5C0E47EC6CB9}" srcOrd="0" destOrd="0" parTransId="{D54EEBBC-32A5-439D-8A43-BF03C6901E41}" sibTransId="{A1CC7C72-DE44-4735-AE77-E04FD152E14C}"/>
    <dgm:cxn modelId="{CF3F8732-8081-4E7A-9809-D9452EBE20B4}" type="presOf" srcId="{710FA786-20FD-4878-AEFF-E0A02A425A6A}" destId="{DF0E897B-08E6-4770-BF39-2DE7556AFDA2}" srcOrd="0" destOrd="0" presId="urn:microsoft.com/office/officeart/2005/8/layout/radial1"/>
    <dgm:cxn modelId="{03FC8267-F306-4641-9982-18B52ED8C330}" type="presOf" srcId="{CC41A8F0-694E-4F6F-AF2B-2C69EBE63E8E}" destId="{4BD7434D-B41B-4710-8958-3B72F3C2C29E}" srcOrd="1" destOrd="0" presId="urn:microsoft.com/office/officeart/2005/8/layout/radial1"/>
    <dgm:cxn modelId="{F49F7ED4-5142-454A-AD1B-F10D867C0D30}" type="presOf" srcId="{15976C67-FF11-4B5C-8C1C-AD21BB2EB022}" destId="{05E6EBE3-4C93-4236-8B86-CC49D1919DF6}" srcOrd="0" destOrd="0" presId="urn:microsoft.com/office/officeart/2005/8/layout/radial1"/>
    <dgm:cxn modelId="{A4E1282D-856C-40FE-9055-083CD2901710}" type="presOf" srcId="{ED4718D5-C67B-404B-B9E5-EFA8853BFD26}" destId="{999C1140-25B0-4120-8515-BE02F37AFB5C}" srcOrd="0" destOrd="0" presId="urn:microsoft.com/office/officeart/2005/8/layout/radial1"/>
    <dgm:cxn modelId="{A4240C75-2647-42CB-8E93-E3619966F7E8}" srcId="{CC48A468-A373-4977-AC67-C67CDCB4C7D3}" destId="{5CF9070B-E83C-486E-9B13-D4D2EDFB6276}" srcOrd="4" destOrd="0" parTransId="{710FA786-20FD-4878-AEFF-E0A02A425A6A}" sibTransId="{F1D484E7-1370-40A9-A10D-729133B7AE7E}"/>
    <dgm:cxn modelId="{05F5A47B-4E56-41C6-B617-846144648AF6}" type="presOf" srcId="{CC48A468-A373-4977-AC67-C67CDCB4C7D3}" destId="{FA4DE1F6-A610-4D1D-BAE2-4930327A45F1}" srcOrd="0" destOrd="0" presId="urn:microsoft.com/office/officeart/2005/8/layout/radial1"/>
    <dgm:cxn modelId="{48D772B6-4C40-4D48-B8E0-E6719499D935}" type="presOf" srcId="{22F2BBCB-E19D-4688-9288-3C3346EC902A}" destId="{5781C7F9-A27D-4818-BC66-75AD32F46268}" srcOrd="0" destOrd="0" presId="urn:microsoft.com/office/officeart/2005/8/layout/radial1"/>
    <dgm:cxn modelId="{63A53F29-C3EA-4FFA-AC5C-1C0EC99D58E2}" type="presOf" srcId="{15976C67-FF11-4B5C-8C1C-AD21BB2EB022}" destId="{B9051EDD-C3E2-4574-BD8C-6B45E33A22D8}" srcOrd="1" destOrd="0" presId="urn:microsoft.com/office/officeart/2005/8/layout/radial1"/>
    <dgm:cxn modelId="{B7171F64-7437-4DB7-9E3A-91676D15C038}" type="presOf" srcId="{00D2FAFD-15EA-4D6B-98CD-C887EA6BB161}" destId="{3354CFBB-2F1E-4E31-BBF7-A13843F5AA54}" srcOrd="0" destOrd="0" presId="urn:microsoft.com/office/officeart/2005/8/layout/radial1"/>
    <dgm:cxn modelId="{DDF4536E-6416-4F75-B716-9E73CBC009D7}" type="presOf" srcId="{D54EEBBC-32A5-439D-8A43-BF03C6901E41}" destId="{1BB4D16B-571F-4313-981D-9798094CE258}" srcOrd="1" destOrd="0" presId="urn:microsoft.com/office/officeart/2005/8/layout/radial1"/>
    <dgm:cxn modelId="{BA632B6C-3479-4E47-AB07-6B5783612A48}" type="presOf" srcId="{A59FE542-9516-4C9C-9311-B9FEE19DCC4B}" destId="{C920B36D-3A2C-4D87-A317-D2F8249DDF97}" srcOrd="0" destOrd="0" presId="urn:microsoft.com/office/officeart/2005/8/layout/radial1"/>
    <dgm:cxn modelId="{F4275A0F-E1E8-4190-8116-2B9F8C75CBEC}" type="presOf" srcId="{23AD2F42-274D-49BB-B7B9-402FB8783BBA}" destId="{69B0798A-2DB8-4974-A2CF-69B4022967C4}" srcOrd="0" destOrd="0" presId="urn:microsoft.com/office/officeart/2005/8/layout/radial1"/>
    <dgm:cxn modelId="{CE7C1B3B-46F6-4A08-8503-9D5DB0F83BD6}" type="presOf" srcId="{A4C4F6B7-5D9F-4BD4-AF32-5C0E47EC6CB9}" destId="{565F2827-2B71-493E-A86F-98BF6AF9624A}" srcOrd="0" destOrd="0" presId="urn:microsoft.com/office/officeart/2005/8/layout/radial1"/>
    <dgm:cxn modelId="{73C8BA78-840D-47EE-A520-6542F224128F}" type="presOf" srcId="{D54EEBBC-32A5-439D-8A43-BF03C6901E41}" destId="{954A67D3-16CC-45E2-B11D-6F5A38F7E74B}" srcOrd="0" destOrd="0" presId="urn:microsoft.com/office/officeart/2005/8/layout/radial1"/>
    <dgm:cxn modelId="{59FAE8DA-76B8-4BB3-AB7A-7CE5ED7DB84D}" type="presOf" srcId="{95FB29F2-E1EB-4D99-B3B8-02D7EB449431}" destId="{373C02C5-D2BE-44C4-BD21-4D98A1311018}" srcOrd="1" destOrd="0" presId="urn:microsoft.com/office/officeart/2005/8/layout/radial1"/>
    <dgm:cxn modelId="{A8B014DB-FF6F-44F1-9A30-E469B9EBBA50}" srcId="{CC48A468-A373-4977-AC67-C67CDCB4C7D3}" destId="{A59FE542-9516-4C9C-9311-B9FEE19DCC4B}" srcOrd="2" destOrd="0" parTransId="{00D2FAFD-15EA-4D6B-98CD-C887EA6BB161}" sibTransId="{D7F759D8-06DF-4015-8ECA-3B7EE5634ACD}"/>
    <dgm:cxn modelId="{03BB0E92-3709-4ADA-B64E-C7B4F16D8340}" type="presOf" srcId="{CC41A8F0-694E-4F6F-AF2B-2C69EBE63E8E}" destId="{61282F79-B83D-492D-B92E-645B0436FADC}" srcOrd="0" destOrd="0" presId="urn:microsoft.com/office/officeart/2005/8/layout/radial1"/>
    <dgm:cxn modelId="{DF824ED4-FE61-4645-879B-E78CED3E685C}" srcId="{CC48A468-A373-4977-AC67-C67CDCB4C7D3}" destId="{22F2BBCB-E19D-4688-9288-3C3346EC902A}" srcOrd="3" destOrd="0" parTransId="{CC41A8F0-694E-4F6F-AF2B-2C69EBE63E8E}" sibTransId="{A8B2B22C-3B8D-472C-A796-D3B7348A7196}"/>
    <dgm:cxn modelId="{6D8C4BFC-A752-4E5E-984E-39BBFF33C09A}" type="presOf" srcId="{00D2FAFD-15EA-4D6B-98CD-C887EA6BB161}" destId="{156F2C0A-A14F-4696-930C-60E04635F500}" srcOrd="1" destOrd="0" presId="urn:microsoft.com/office/officeart/2005/8/layout/radial1"/>
    <dgm:cxn modelId="{EEF4CBE9-CF10-4517-A792-3A263CFD8C96}" type="presOf" srcId="{710FA786-20FD-4878-AEFF-E0A02A425A6A}" destId="{71057487-D475-471B-99E0-9C3A6678C2FB}" srcOrd="1" destOrd="0" presId="urn:microsoft.com/office/officeart/2005/8/layout/radial1"/>
    <dgm:cxn modelId="{DE76068E-F844-474A-B9E0-3EEBA6873A9E}" type="presOf" srcId="{5CF9070B-E83C-486E-9B13-D4D2EDFB6276}" destId="{AEE62D1B-1C10-49CE-98AB-B2129A4EE398}" srcOrd="0" destOrd="0" presId="urn:microsoft.com/office/officeart/2005/8/layout/radial1"/>
    <dgm:cxn modelId="{366A1D3A-167F-4E72-AC98-F3A0A7B3C3E1}" srcId="{80512AB2-5076-4237-8050-DFD706D83BCA}" destId="{CC48A468-A373-4977-AC67-C67CDCB4C7D3}" srcOrd="0" destOrd="0" parTransId="{83F8BFB8-9DC5-444F-95AE-B5423CB83079}" sibTransId="{054341D8-2520-4953-BF32-3D2DC24D1D7A}"/>
    <dgm:cxn modelId="{4926A7D5-EC3D-4977-88CC-0EC48CA5F74A}" type="presParOf" srcId="{9749C35C-D8EC-45B7-BCAB-1DCEA0AC4788}" destId="{FA4DE1F6-A610-4D1D-BAE2-4930327A45F1}" srcOrd="0" destOrd="0" presId="urn:microsoft.com/office/officeart/2005/8/layout/radial1"/>
    <dgm:cxn modelId="{D53DFE40-1C7C-46B9-8C87-555255A9EAD8}" type="presParOf" srcId="{9749C35C-D8EC-45B7-BCAB-1DCEA0AC4788}" destId="{954A67D3-16CC-45E2-B11D-6F5A38F7E74B}" srcOrd="1" destOrd="0" presId="urn:microsoft.com/office/officeart/2005/8/layout/radial1"/>
    <dgm:cxn modelId="{D826B58A-670A-45CC-BCD7-7DBEB67F9791}" type="presParOf" srcId="{954A67D3-16CC-45E2-B11D-6F5A38F7E74B}" destId="{1BB4D16B-571F-4313-981D-9798094CE258}" srcOrd="0" destOrd="0" presId="urn:microsoft.com/office/officeart/2005/8/layout/radial1"/>
    <dgm:cxn modelId="{FB47BBFE-741E-4E91-91E5-F9AF3578EB5A}" type="presParOf" srcId="{9749C35C-D8EC-45B7-BCAB-1DCEA0AC4788}" destId="{565F2827-2B71-493E-A86F-98BF6AF9624A}" srcOrd="2" destOrd="0" presId="urn:microsoft.com/office/officeart/2005/8/layout/radial1"/>
    <dgm:cxn modelId="{78CAEBC2-E280-45CA-A4D4-327A253CCC35}" type="presParOf" srcId="{9749C35C-D8EC-45B7-BCAB-1DCEA0AC4788}" destId="{927FA31B-10CA-41E4-9D59-FF12729F6C79}" srcOrd="3" destOrd="0" presId="urn:microsoft.com/office/officeart/2005/8/layout/radial1"/>
    <dgm:cxn modelId="{07AD5A2C-26D1-451E-8324-BA4A33A5634B}" type="presParOf" srcId="{927FA31B-10CA-41E4-9D59-FF12729F6C79}" destId="{373C02C5-D2BE-44C4-BD21-4D98A1311018}" srcOrd="0" destOrd="0" presId="urn:microsoft.com/office/officeart/2005/8/layout/radial1"/>
    <dgm:cxn modelId="{6C479194-9345-42C1-AFDC-C0D12DDFAA2B}" type="presParOf" srcId="{9749C35C-D8EC-45B7-BCAB-1DCEA0AC4788}" destId="{69B0798A-2DB8-4974-A2CF-69B4022967C4}" srcOrd="4" destOrd="0" presId="urn:microsoft.com/office/officeart/2005/8/layout/radial1"/>
    <dgm:cxn modelId="{6DB3E7B7-1E72-4417-9FDB-DBA36249A1D8}" type="presParOf" srcId="{9749C35C-D8EC-45B7-BCAB-1DCEA0AC4788}" destId="{3354CFBB-2F1E-4E31-BBF7-A13843F5AA54}" srcOrd="5" destOrd="0" presId="urn:microsoft.com/office/officeart/2005/8/layout/radial1"/>
    <dgm:cxn modelId="{F4BB7D1F-7A71-4D59-8EF7-357A5879059D}" type="presParOf" srcId="{3354CFBB-2F1E-4E31-BBF7-A13843F5AA54}" destId="{156F2C0A-A14F-4696-930C-60E04635F500}" srcOrd="0" destOrd="0" presId="urn:microsoft.com/office/officeart/2005/8/layout/radial1"/>
    <dgm:cxn modelId="{01AF0652-0BD6-46BD-93B2-EEE6BC59B7CC}" type="presParOf" srcId="{9749C35C-D8EC-45B7-BCAB-1DCEA0AC4788}" destId="{C920B36D-3A2C-4D87-A317-D2F8249DDF97}" srcOrd="6" destOrd="0" presId="urn:microsoft.com/office/officeart/2005/8/layout/radial1"/>
    <dgm:cxn modelId="{D2569B83-93F6-492E-98E8-453507A42FB6}" type="presParOf" srcId="{9749C35C-D8EC-45B7-BCAB-1DCEA0AC4788}" destId="{61282F79-B83D-492D-B92E-645B0436FADC}" srcOrd="7" destOrd="0" presId="urn:microsoft.com/office/officeart/2005/8/layout/radial1"/>
    <dgm:cxn modelId="{B7D558B1-A97C-4103-83C1-26720C63DC59}" type="presParOf" srcId="{61282F79-B83D-492D-B92E-645B0436FADC}" destId="{4BD7434D-B41B-4710-8958-3B72F3C2C29E}" srcOrd="0" destOrd="0" presId="urn:microsoft.com/office/officeart/2005/8/layout/radial1"/>
    <dgm:cxn modelId="{C3275973-317B-4E16-B7FB-BDF87A7D07C3}" type="presParOf" srcId="{9749C35C-D8EC-45B7-BCAB-1DCEA0AC4788}" destId="{5781C7F9-A27D-4818-BC66-75AD32F46268}" srcOrd="8" destOrd="0" presId="urn:microsoft.com/office/officeart/2005/8/layout/radial1"/>
    <dgm:cxn modelId="{07E31553-A50E-48C4-9A5C-8882255839BA}" type="presParOf" srcId="{9749C35C-D8EC-45B7-BCAB-1DCEA0AC4788}" destId="{DF0E897B-08E6-4770-BF39-2DE7556AFDA2}" srcOrd="9" destOrd="0" presId="urn:microsoft.com/office/officeart/2005/8/layout/radial1"/>
    <dgm:cxn modelId="{D8FA5B84-DBC9-4FD7-9D5E-C42B409A1CB7}" type="presParOf" srcId="{DF0E897B-08E6-4770-BF39-2DE7556AFDA2}" destId="{71057487-D475-471B-99E0-9C3A6678C2FB}" srcOrd="0" destOrd="0" presId="urn:microsoft.com/office/officeart/2005/8/layout/radial1"/>
    <dgm:cxn modelId="{1936CC9C-CC5A-48ED-9F74-D3BAF9E95000}" type="presParOf" srcId="{9749C35C-D8EC-45B7-BCAB-1DCEA0AC4788}" destId="{AEE62D1B-1C10-49CE-98AB-B2129A4EE398}" srcOrd="10" destOrd="0" presId="urn:microsoft.com/office/officeart/2005/8/layout/radial1"/>
    <dgm:cxn modelId="{6491BE54-DB61-4803-B6E7-57EE51E04B96}" type="presParOf" srcId="{9749C35C-D8EC-45B7-BCAB-1DCEA0AC4788}" destId="{05E6EBE3-4C93-4236-8B86-CC49D1919DF6}" srcOrd="11" destOrd="0" presId="urn:microsoft.com/office/officeart/2005/8/layout/radial1"/>
    <dgm:cxn modelId="{9E6B0076-4718-46BB-81A1-A61BC82236E1}" type="presParOf" srcId="{05E6EBE3-4C93-4236-8B86-CC49D1919DF6}" destId="{B9051EDD-C3E2-4574-BD8C-6B45E33A22D8}" srcOrd="0" destOrd="0" presId="urn:microsoft.com/office/officeart/2005/8/layout/radial1"/>
    <dgm:cxn modelId="{905CDDFE-5E21-4D2C-9E6D-EFE6C97AEBFD}" type="presParOf" srcId="{9749C35C-D8EC-45B7-BCAB-1DCEA0AC4788}" destId="{999C1140-25B0-4120-8515-BE02F37AFB5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E1F6-A610-4D1D-BAE2-4930327A45F1}">
      <dsp:nvSpPr>
        <dsp:cNvPr id="0" name=""/>
        <dsp:cNvSpPr/>
      </dsp:nvSpPr>
      <dsp:spPr>
        <a:xfrm>
          <a:off x="1804283" y="1568115"/>
          <a:ext cx="1202855" cy="120285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>
              <a:solidFill>
                <a:schemeClr val="tx1"/>
              </a:solidFill>
            </a:rPr>
            <a:t>ষড়ঋতু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80437" y="1744269"/>
        <a:ext cx="850547" cy="850547"/>
      </dsp:txXfrm>
    </dsp:sp>
    <dsp:sp modelId="{954A67D3-16CC-45E2-B11D-6F5A38F7E74B}">
      <dsp:nvSpPr>
        <dsp:cNvPr id="0" name=""/>
        <dsp:cNvSpPr/>
      </dsp:nvSpPr>
      <dsp:spPr>
        <a:xfrm rot="16200000">
          <a:off x="2223987" y="1363891"/>
          <a:ext cx="36344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36344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6624" y="1377305"/>
        <a:ext cx="18172" cy="18172"/>
      </dsp:txXfrm>
    </dsp:sp>
    <dsp:sp modelId="{565F2827-2B71-493E-A86F-98BF6AF9624A}">
      <dsp:nvSpPr>
        <dsp:cNvPr id="0" name=""/>
        <dsp:cNvSpPr/>
      </dsp:nvSpPr>
      <dsp:spPr>
        <a:xfrm>
          <a:off x="1804283" y="1812"/>
          <a:ext cx="1202855" cy="120285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76200"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গ্রীষ্ম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980437" y="177966"/>
        <a:ext cx="850547" cy="850547"/>
      </dsp:txXfrm>
    </dsp:sp>
    <dsp:sp modelId="{927FA31B-10CA-41E4-9D59-FF12729F6C79}">
      <dsp:nvSpPr>
        <dsp:cNvPr id="0" name=""/>
        <dsp:cNvSpPr/>
      </dsp:nvSpPr>
      <dsp:spPr>
        <a:xfrm rot="19800000">
          <a:off x="2902216" y="1755467"/>
          <a:ext cx="36344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36344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74853" y="1768881"/>
        <a:ext cx="18172" cy="18172"/>
      </dsp:txXfrm>
    </dsp:sp>
    <dsp:sp modelId="{69B0798A-2DB8-4974-A2CF-69B4022967C4}">
      <dsp:nvSpPr>
        <dsp:cNvPr id="0" name=""/>
        <dsp:cNvSpPr/>
      </dsp:nvSpPr>
      <dsp:spPr>
        <a:xfrm>
          <a:off x="3160741" y="784963"/>
          <a:ext cx="1202855" cy="12028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বর্ষা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336895" y="961117"/>
        <a:ext cx="850547" cy="850547"/>
      </dsp:txXfrm>
    </dsp:sp>
    <dsp:sp modelId="{3354CFBB-2F1E-4E31-BBF7-A13843F5AA54}">
      <dsp:nvSpPr>
        <dsp:cNvPr id="0" name=""/>
        <dsp:cNvSpPr/>
      </dsp:nvSpPr>
      <dsp:spPr>
        <a:xfrm rot="1800000">
          <a:off x="2902216" y="2538618"/>
          <a:ext cx="36344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36344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74853" y="2552032"/>
        <a:ext cx="18172" cy="18172"/>
      </dsp:txXfrm>
    </dsp:sp>
    <dsp:sp modelId="{C920B36D-3A2C-4D87-A317-D2F8249DDF97}">
      <dsp:nvSpPr>
        <dsp:cNvPr id="0" name=""/>
        <dsp:cNvSpPr/>
      </dsp:nvSpPr>
      <dsp:spPr>
        <a:xfrm>
          <a:off x="3160741" y="2351266"/>
          <a:ext cx="1202855" cy="120285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শরৎ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336895" y="2527420"/>
        <a:ext cx="850547" cy="850547"/>
      </dsp:txXfrm>
    </dsp:sp>
    <dsp:sp modelId="{61282F79-B83D-492D-B92E-645B0436FADC}">
      <dsp:nvSpPr>
        <dsp:cNvPr id="0" name=""/>
        <dsp:cNvSpPr/>
      </dsp:nvSpPr>
      <dsp:spPr>
        <a:xfrm rot="5400000">
          <a:off x="2223987" y="2930194"/>
          <a:ext cx="36344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36344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6624" y="2943608"/>
        <a:ext cx="18172" cy="18172"/>
      </dsp:txXfrm>
    </dsp:sp>
    <dsp:sp modelId="{5781C7F9-A27D-4818-BC66-75AD32F46268}">
      <dsp:nvSpPr>
        <dsp:cNvPr id="0" name=""/>
        <dsp:cNvSpPr/>
      </dsp:nvSpPr>
      <dsp:spPr>
        <a:xfrm>
          <a:off x="1804283" y="3134417"/>
          <a:ext cx="1202855" cy="120285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হেমন্ত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980437" y="3310571"/>
        <a:ext cx="850547" cy="850547"/>
      </dsp:txXfrm>
    </dsp:sp>
    <dsp:sp modelId="{DF0E897B-08E6-4770-BF39-2DE7556AFDA2}">
      <dsp:nvSpPr>
        <dsp:cNvPr id="0" name=""/>
        <dsp:cNvSpPr/>
      </dsp:nvSpPr>
      <dsp:spPr>
        <a:xfrm rot="9000000">
          <a:off x="1545758" y="2538618"/>
          <a:ext cx="36344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36344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18395" y="2552032"/>
        <a:ext cx="18172" cy="18172"/>
      </dsp:txXfrm>
    </dsp:sp>
    <dsp:sp modelId="{AEE62D1B-1C10-49CE-98AB-B2129A4EE398}">
      <dsp:nvSpPr>
        <dsp:cNvPr id="0" name=""/>
        <dsp:cNvSpPr/>
      </dsp:nvSpPr>
      <dsp:spPr>
        <a:xfrm>
          <a:off x="447825" y="2351266"/>
          <a:ext cx="1202855" cy="120285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শীত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23979" y="2527420"/>
        <a:ext cx="850547" cy="850547"/>
      </dsp:txXfrm>
    </dsp:sp>
    <dsp:sp modelId="{05E6EBE3-4C93-4236-8B86-CC49D1919DF6}">
      <dsp:nvSpPr>
        <dsp:cNvPr id="0" name=""/>
        <dsp:cNvSpPr/>
      </dsp:nvSpPr>
      <dsp:spPr>
        <a:xfrm rot="12722832">
          <a:off x="1623136" y="1749569"/>
          <a:ext cx="295297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295297" y="225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3402" y="1764687"/>
        <a:ext cx="14764" cy="14764"/>
      </dsp:txXfrm>
    </dsp:sp>
    <dsp:sp modelId="{999C1140-25B0-4120-8515-BE02F37AFB5C}">
      <dsp:nvSpPr>
        <dsp:cNvPr id="0" name=""/>
        <dsp:cNvSpPr/>
      </dsp:nvSpPr>
      <dsp:spPr>
        <a:xfrm>
          <a:off x="534431" y="773168"/>
          <a:ext cx="1202855" cy="1202855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</a:rPr>
            <a:t>বসন্ত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10585" y="949322"/>
        <a:ext cx="850547" cy="850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959C9-CF4F-472A-9ED6-9E7BAEE9AAE9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E4A-EFC9-447F-A3FD-ED570745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E4A-EFC9-447F-A3FD-ED5707452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3947-34B4-4ACF-AEE1-1F163CD7AD4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F0C8-DADC-4F96-8F6F-ADE3232D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8659"/>
            <a:ext cx="12044516" cy="669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23936"/>
            <a:ext cx="5161934" cy="4865587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6499123" y="1023936"/>
            <a:ext cx="4365522" cy="469843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8658" y="113593"/>
            <a:ext cx="12044516" cy="6695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9200" y="737253"/>
            <a:ext cx="4531867" cy="619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7523" y="1553497"/>
            <a:ext cx="9429135" cy="4532671"/>
            <a:chOff x="270163" y="1766455"/>
            <a:chExt cx="8721437" cy="4939145"/>
          </a:xfrm>
        </p:grpSpPr>
        <p:sp>
          <p:nvSpPr>
            <p:cNvPr id="5" name="Rectangle 4"/>
            <p:cNvSpPr/>
            <p:nvPr/>
          </p:nvSpPr>
          <p:spPr>
            <a:xfrm>
              <a:off x="270163" y="1828800"/>
              <a:ext cx="1728355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ইলশেগুঁড়ি</a:t>
              </a:r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1" y="1828800"/>
              <a:ext cx="1142999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endPara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92237" y="1766455"/>
              <a:ext cx="5299363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ঝিরঝিরর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হাল্কা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বৃষ্টি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পড়াকে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ইলশেগুঁড়ি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0164" y="5715000"/>
              <a:ext cx="1728354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বিচিত্র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0"/>
              <a:ext cx="1693719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নবান্ন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163" y="3061855"/>
              <a:ext cx="1728356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মুশলধারে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1" y="3048000"/>
              <a:ext cx="1142999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endPara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1" y="4343400"/>
              <a:ext cx="1142999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endPara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33601" y="5715000"/>
              <a:ext cx="1142999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endPara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971800"/>
              <a:ext cx="5299363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ফোটায়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প্রচুর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বৃষ্টির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মুষলধারে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বৃষ্টি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57600" y="4419600"/>
              <a:ext cx="5299363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নতুনধান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তোলার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5867400"/>
              <a:ext cx="5299363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বৈচিত্রময়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2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8658" y="114167"/>
            <a:ext cx="12044516" cy="6695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3934" y="767576"/>
            <a:ext cx="62067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232" y="2675653"/>
            <a:ext cx="2174505" cy="43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9067" y="3462051"/>
            <a:ext cx="858397" cy="59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ষ্ম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993846" y="2321221"/>
            <a:ext cx="2337795" cy="63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1812" y="2665074"/>
            <a:ext cx="1546417" cy="50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হেম</a:t>
            </a:r>
            <a:r>
              <a:rPr lang="bn-IN" sz="3600" dirty="0" smtClean="0">
                <a:solidFill>
                  <a:srgbClr val="FF0000"/>
                </a:solidFill>
              </a:rPr>
              <a:t>ন্ত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12914" y="1919637"/>
            <a:ext cx="1034916" cy="4557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/>
              </a:rPr>
              <a:t>ষ্ঠ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2913" y="2738815"/>
            <a:ext cx="1034916" cy="3841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ন্ত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687483" y="5587079"/>
            <a:ext cx="1348679" cy="4499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93246" y="1776862"/>
            <a:ext cx="742165" cy="6228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ষ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7784" y="1792473"/>
            <a:ext cx="809388" cy="607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ঠ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93246" y="2661589"/>
            <a:ext cx="742165" cy="576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97902" y="3649131"/>
            <a:ext cx="800204" cy="5118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ষ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36970" y="2679394"/>
            <a:ext cx="800203" cy="5583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7784" y="3635069"/>
            <a:ext cx="800203" cy="525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ম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6194" y="1836242"/>
            <a:ext cx="2035061" cy="56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78259" y="1843745"/>
            <a:ext cx="1705542" cy="54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কা</a:t>
            </a:r>
            <a:r>
              <a:rPr lang="bn-IN" sz="3600" dirty="0" smtClean="0">
                <a:solidFill>
                  <a:srgbClr val="FF0000"/>
                </a:solidFill>
              </a:rPr>
              <a:t>ষ্ঠ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41001" y="2620110"/>
            <a:ext cx="1372042" cy="54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বস</a:t>
            </a:r>
            <a:r>
              <a:rPr lang="bn-IN" sz="3600" dirty="0" smtClean="0">
                <a:solidFill>
                  <a:srgbClr val="FF0000"/>
                </a:solidFill>
              </a:rPr>
              <a:t>ন্ত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0650" y="3546754"/>
            <a:ext cx="968185" cy="52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</a:t>
            </a:r>
            <a:r>
              <a:rPr lang="bn-IN" sz="3600" dirty="0" smtClean="0">
                <a:solidFill>
                  <a:srgbClr val="FF0000"/>
                </a:solidFill>
              </a:rPr>
              <a:t>ষ্ট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6421" y="3462051"/>
            <a:ext cx="1152983" cy="57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গ্রী</a:t>
            </a:r>
            <a:r>
              <a:rPr lang="bn-IN" sz="3600" dirty="0" smtClean="0">
                <a:solidFill>
                  <a:srgbClr val="FF0000"/>
                </a:solidFill>
              </a:rPr>
              <a:t>ষ্ম </a:t>
            </a:r>
            <a:r>
              <a:rPr lang="bn-IN" sz="36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23982" y="4422829"/>
            <a:ext cx="1342945" cy="576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/>
              </a:rPr>
              <a:t>প্রচ</a:t>
            </a:r>
            <a:r>
              <a:rPr lang="bn-IN" sz="3600" dirty="0" smtClean="0">
                <a:solidFill>
                  <a:srgbClr val="FF0000"/>
                </a:solidFill>
                <a:latin typeface="NikoshBAN"/>
              </a:rPr>
              <a:t>ণ্ড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3880" y="4441100"/>
            <a:ext cx="57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ণ্ড</a:t>
            </a:r>
            <a:r>
              <a:rPr lang="bn-IN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4226" y="4536296"/>
            <a:ext cx="800204" cy="5768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ণ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767475" y="4536296"/>
            <a:ext cx="666501" cy="5768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ড</a:t>
            </a:r>
            <a:r>
              <a:rPr lang="bn-IN" sz="3600" dirty="0" smtClean="0">
                <a:solidFill>
                  <a:srgbClr val="C00000"/>
                </a:solidFill>
              </a:rPr>
              <a:t>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0650" y="4536296"/>
            <a:ext cx="1511143" cy="57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</a:t>
            </a:r>
            <a:r>
              <a:rPr lang="bn-IN" sz="3600" dirty="0" smtClean="0">
                <a:solidFill>
                  <a:srgbClr val="FF0000"/>
                </a:solidFill>
              </a:rPr>
              <a:t>ণ্ডা</a:t>
            </a:r>
            <a:r>
              <a:rPr lang="bn-IN" sz="3600" dirty="0" smtClean="0"/>
              <a:t>র</a:t>
            </a:r>
            <a:r>
              <a:rPr lang="bn-IN" sz="3600" dirty="0" smtClean="0">
                <a:solidFill>
                  <a:srgbClr val="C00000"/>
                </a:solidFill>
              </a:rPr>
              <a:t> 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8659"/>
            <a:ext cx="12044516" cy="6695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0755" y="766605"/>
            <a:ext cx="238558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bn-IN" sz="32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32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200" b="1" u="sng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32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371" y="2330245"/>
            <a:ext cx="9441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3200" b="1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১-আমাদের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৩-মাঘ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-------------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------------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 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                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1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8659"/>
            <a:ext cx="12044516" cy="6695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160206"/>
            <a:ext cx="8829368" cy="610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ডান পাশের শব্দের সাথে বাম পাশের শব্দের মিল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136" y="4008053"/>
            <a:ext cx="2303313" cy="610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বসন্তকাল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7136" y="2581935"/>
            <a:ext cx="2303313" cy="610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খেজুরের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0102" y="5278495"/>
            <a:ext cx="2303313" cy="610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পিঠা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0420" y="2450396"/>
            <a:ext cx="2380091" cy="5578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ফুরফুরে বাতাস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8809" y="5278495"/>
            <a:ext cx="2303313" cy="610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রস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1523" y="3861008"/>
            <a:ext cx="2303313" cy="610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পুলি</a:t>
            </a:r>
          </a:p>
        </p:txBody>
      </p:sp>
    </p:spTree>
    <p:extLst>
      <p:ext uri="{BB962C8B-B14F-4D97-AF65-F5344CB8AC3E}">
        <p14:creationId xmlns:p14="http://schemas.microsoft.com/office/powerpoint/2010/main" val="18086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0"/>
            <a:ext cx="12044516" cy="669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922" y="1969380"/>
            <a:ext cx="7148052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বর্ষা পরে আসে কোন ঋতু?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বর্ষা ঋতুর দুটি বৈশিষ্ট্য বল।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বর্ষাকালে কি কি ফুল ফোটে বল।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শরৎ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ঋতুর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শরৎ ঋতুর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ফুলের নাম বল।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হেমন্ত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ঋতুর একটি বৈশিষ্ট্য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372" y="867292"/>
            <a:ext cx="2809215" cy="77086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8658" y="78659"/>
            <a:ext cx="12044516" cy="6695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587" y="778614"/>
            <a:ext cx="2609956" cy="10679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188" y="3116809"/>
            <a:ext cx="8991599" cy="153888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একটি করে বাক্য রচনা করঃ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ষড়ঋতু, প্রচণ্ড ,অসহ্য 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তি, তাপ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8658" y="113593"/>
            <a:ext cx="12044516" cy="6695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9957" y="2133092"/>
            <a:ext cx="1352161" cy="734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 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3168" y="2133092"/>
            <a:ext cx="13177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 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4150" y="2220790"/>
            <a:ext cx="1352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 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365" y="3294329"/>
            <a:ext cx="2600745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ও বর্ষা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কোন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মিলে হয়?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4725" y="3244334"/>
            <a:ext cx="3556282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কোন মাস নিয়ে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শরৎ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ও হেমন্ত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ঋতু হয়? 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6141" y="3244333"/>
            <a:ext cx="3365221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কোন কোন মাস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মিলে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শীত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ও বসন্ত ঋতু হয়।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7045" y="866392"/>
            <a:ext cx="3330761" cy="801789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147484" y="138291"/>
            <a:ext cx="12044516" cy="669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43679" y="2774218"/>
            <a:ext cx="164198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581860" y="2033619"/>
            <a:ext cx="6782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দেশ ........................... দেশ।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প্রতি ........................ মাসে হয় একটি ঋতু।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৩।গ্রীষ্মে কী..................... গরম।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রৌদ্রের........................ তাপ।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গ্রীষ্মকে কিন্তু...........................বলা হয়।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3565" y="559312"/>
            <a:ext cx="837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শূন্যস্থান পুরণ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6487" y="152694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8887" y="167934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6761" y="1888055"/>
            <a:ext cx="157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ষড়ঋতুর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3770" y="3582362"/>
            <a:ext cx="15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অসহ্য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83770" y="4452785"/>
            <a:ext cx="134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প্রচণ্ড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5173" y="5323208"/>
            <a:ext cx="134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মধুমাস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183770" y="2716031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/>
              <a:t>দুমাসে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51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3742" y="162232"/>
            <a:ext cx="12044516" cy="669576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66684" y="1181924"/>
            <a:ext cx="5152104" cy="4284810"/>
            <a:chOff x="2536966" y="2086332"/>
            <a:chExt cx="7472403" cy="3413715"/>
          </a:xfrm>
        </p:grpSpPr>
        <p:sp>
          <p:nvSpPr>
            <p:cNvPr id="3" name="Rectangle 2"/>
            <p:cNvSpPr/>
            <p:nvPr/>
          </p:nvSpPr>
          <p:spPr>
            <a:xfrm>
              <a:off x="2536966" y="2169994"/>
              <a:ext cx="7472403" cy="33300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endPara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 ঋতু সম্পর্কে ১০টি বাক্য লিখে আনবে? </a:t>
              </a:r>
              <a:endPara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79165" y="2086332"/>
              <a:ext cx="4364784" cy="6141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6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15" y="1508362"/>
            <a:ext cx="3394075" cy="299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5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8658" y="0"/>
            <a:ext cx="12044516" cy="6695768"/>
          </a:xfrm>
          <a:prstGeom prst="rect">
            <a:avLst/>
          </a:prstGeom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4326194" y="1799303"/>
            <a:ext cx="3814916" cy="3628103"/>
          </a:xfrm>
          <a:prstGeom prst="actionButtonHelp">
            <a:avLst/>
          </a:prstGeom>
          <a:ln w="76200"/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8659"/>
            <a:ext cx="12044516" cy="669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016" y="1287496"/>
            <a:ext cx="79090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ড়াইল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0" y="0"/>
            <a:ext cx="12044516" cy="669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180946"/>
            <a:ext cx="5035960" cy="4333875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6499123" y="1023936"/>
            <a:ext cx="4365522" cy="469843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41346" y="72330"/>
            <a:ext cx="12034684" cy="6695768"/>
          </a:xfrm>
          <a:prstGeom prst="rect">
            <a:avLst/>
          </a:prstGeom>
        </p:spPr>
      </p:pic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0172" y="8422486"/>
            <a:ext cx="716181" cy="359263"/>
          </a:xfrm>
        </p:spPr>
        <p:txBody>
          <a:bodyPr/>
          <a:lstStyle/>
          <a:p>
            <a:fld id="{F4865CC0-7E3C-4D60-96B8-FD71DDB74040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08-Jan-21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42713" y="8422486"/>
            <a:ext cx="4148538" cy="359263"/>
          </a:xfrm>
        </p:spPr>
        <p:txBody>
          <a:bodyPr/>
          <a:lstStyle/>
          <a:p>
            <a:r>
              <a:rPr lang="bn-BD" dirty="0">
                <a:latin typeface="Times New Roman" panose="02020603050405020304" pitchFamily="18" charset="0"/>
              </a:rPr>
              <a:t>Delowar Hossain, Assist. Teacher, Sadar, Mymensingh, Voice: </a:t>
            </a:r>
            <a:r>
              <a:rPr lang="en-US" dirty="0">
                <a:latin typeface="Times New Roman" panose="02020603050405020304" pitchFamily="18" charset="0"/>
              </a:rPr>
              <a:t>01718- 59 19 77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0"/>
            <a:ext cx="12044516" cy="669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3747" y="617305"/>
            <a:ext cx="254547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4716" y="1942496"/>
            <a:ext cx="7703540" cy="3447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 প্রকৃতি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ষড়ঋতুর দেশ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3742"/>
            <a:ext cx="12044516" cy="6695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6046" y="2403989"/>
            <a:ext cx="9510948" cy="26161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.১.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 যুক্তবর্ণ সহযোগে গঠিত শব্দ শুনে বুঝতে পারবে।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২.৭.১-বাংলাদেশের প্রকৃতির বৈশিষ্ট্য বলতে পারবে।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১.৫.২- বিরামচিহ্ন দেখে সাবলীললভাবে অনুচ্ছেদটি পড়তে পারবে।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২.৩.৬-পঠিত ও বর্ণিত বিষয়ে প্রশ্নের উত্তর শুদ্ধভাবে লিখতে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630994" y="805543"/>
            <a:ext cx="3578941" cy="954431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0" y="14054"/>
            <a:ext cx="12044516" cy="669576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588775" y="535164"/>
            <a:ext cx="4621161" cy="685357"/>
          </a:xfrm>
          <a:prstGeom prst="beve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8529" y="1632154"/>
            <a:ext cx="9812594" cy="4208207"/>
            <a:chOff x="1128252" y="1641987"/>
            <a:chExt cx="7772400" cy="5486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128252" y="1641987"/>
              <a:ext cx="23622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795252" y="1641987"/>
              <a:ext cx="2286000" cy="25433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6462252" y="1653140"/>
              <a:ext cx="2438400" cy="25210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128252" y="4689987"/>
              <a:ext cx="22860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795252" y="4613787"/>
              <a:ext cx="2286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6462252" y="4613787"/>
              <a:ext cx="24384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2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147484" y="68826"/>
            <a:ext cx="12044516" cy="669576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78077" y="1227813"/>
            <a:ext cx="9183329" cy="4131988"/>
            <a:chOff x="1081547" y="1345800"/>
            <a:chExt cx="9183329" cy="4131988"/>
          </a:xfrm>
        </p:grpSpPr>
        <p:sp>
          <p:nvSpPr>
            <p:cNvPr id="3" name="Rectangle 2"/>
            <p:cNvSpPr/>
            <p:nvPr/>
          </p:nvSpPr>
          <p:spPr>
            <a:xfrm>
              <a:off x="2744046" y="2099461"/>
              <a:ext cx="5858331" cy="159495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en-US" sz="2800" dirty="0" err="1" smtClean="0"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dirty="0" smtClean="0"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প্রকৃতি</a:t>
              </a:r>
              <a:r>
                <a:rPr lang="bn-BD" sz="2800" dirty="0" smtClean="0"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2800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1547" y="4128211"/>
              <a:ext cx="9183329" cy="13495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ষড়ঋতুর দেশ </a:t>
              </a:r>
              <a:r>
                <a:rPr lang="bn-BD" sz="4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.........</a:t>
              </a:r>
              <a:r>
                <a:rPr lang="en-US" sz="4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গ্রীষ্মকালের</a:t>
              </a:r>
              <a:r>
                <a:rPr lang="en-US" sz="4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bn-BD" sz="4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50710" y="1345800"/>
              <a:ext cx="1393337" cy="7536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মূলপাঠঃ</a:t>
              </a:r>
              <a:r>
                <a:rPr lang="bn-B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0709" y="3751379"/>
              <a:ext cx="1852499" cy="7536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বিশেষ পাঠঃ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6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56406" y="86045"/>
            <a:ext cx="12044516" cy="6695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97" y="983145"/>
            <a:ext cx="3027357" cy="234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75071" y="3559277"/>
            <a:ext cx="3726426" cy="156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2073" r="5177" b="2220"/>
          <a:stretch/>
        </p:blipFill>
        <p:spPr>
          <a:xfrm>
            <a:off x="4768645" y="580103"/>
            <a:ext cx="6528620" cy="5702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47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75565" y="90313"/>
            <a:ext cx="12044516" cy="6695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4632" y="859714"/>
            <a:ext cx="4276627" cy="103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79" y="2206775"/>
            <a:ext cx="7086691" cy="396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5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6446" r="1965" b="3345"/>
          <a:stretch/>
        </p:blipFill>
        <p:spPr>
          <a:xfrm>
            <a:off x="68826" y="78659"/>
            <a:ext cx="12044516" cy="6695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38FD7-E5C4-4C45-B51D-0AE4AD0CA863}"/>
              </a:ext>
            </a:extLst>
          </p:cNvPr>
          <p:cNvSpPr txBox="1"/>
          <p:nvPr/>
        </p:nvSpPr>
        <p:spPr>
          <a:xfrm>
            <a:off x="2834889" y="586912"/>
            <a:ext cx="580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সাথে মাসগুলো মিল করি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7113238"/>
              </p:ext>
            </p:extLst>
          </p:nvPr>
        </p:nvGraphicFramePr>
        <p:xfrm>
          <a:off x="1215752" y="1294799"/>
          <a:ext cx="4811422" cy="433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73671" y="1294798"/>
            <a:ext cx="2798942" cy="5966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 ও জ্যৈষ্ঠ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803584" y="2077476"/>
            <a:ext cx="2769029" cy="5797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আষাঢ় ও শ্রাবণ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833830" y="2865851"/>
            <a:ext cx="2770727" cy="612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ভাদ্র ও আশ্বিন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7876596" y="4571980"/>
            <a:ext cx="2761616" cy="596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কার্ত্তিক ও অগ্রহায়ণ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7876596" y="3735547"/>
            <a:ext cx="2754074" cy="6009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 ও মাঘ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876596" y="5389537"/>
            <a:ext cx="2791404" cy="608140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চৈত্র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0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DE1F6-A610-4D1D-BAE2-4930327A4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A4DE1F6-A610-4D1D-BAE2-4930327A4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A67D3-16CC-45E2-B11D-6F5A38F7E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54A67D3-16CC-45E2-B11D-6F5A38F7E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F2827-2B71-493E-A86F-98BF6AF96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65F2827-2B71-493E-A86F-98BF6AF96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FA31B-10CA-41E4-9D59-FF12729F6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27FA31B-10CA-41E4-9D59-FF12729F6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0798A-2DB8-4974-A2CF-69B402296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9B0798A-2DB8-4974-A2CF-69B402296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4CFBB-2F1E-4E31-BBF7-A13843F5A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354CFBB-2F1E-4E31-BBF7-A13843F5A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0B36D-3A2C-4D87-A317-D2F8249DD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920B36D-3A2C-4D87-A317-D2F8249DD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82F79-B83D-492D-B92E-645B0436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1282F79-B83D-492D-B92E-645B0436F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1C7F9-A27D-4818-BC66-75AD32F4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781C7F9-A27D-4818-BC66-75AD32F46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E897B-08E6-4770-BF39-2DE7556AF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F0E897B-08E6-4770-BF39-2DE7556AF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E62D1B-1C10-49CE-98AB-B2129A4E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EE62D1B-1C10-49CE-98AB-B2129A4E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6EBE3-4C93-4236-8B86-CC49D1919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5E6EBE3-4C93-4236-8B86-CC49D1919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C1140-25B0-4120-8515-BE02F37A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999C1140-25B0-4120-8515-BE02F37AF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469</Words>
  <Application>Microsoft Office PowerPoint</Application>
  <PresentationFormat>Widescreen</PresentationFormat>
  <Paragraphs>131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dcterms:created xsi:type="dcterms:W3CDTF">2021-01-07T18:06:45Z</dcterms:created>
  <dcterms:modified xsi:type="dcterms:W3CDTF">2021-01-07T21:06:16Z</dcterms:modified>
</cp:coreProperties>
</file>