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9" r:id="rId2"/>
    <p:sldId id="268" r:id="rId3"/>
    <p:sldId id="271" r:id="rId4"/>
    <p:sldId id="267" r:id="rId5"/>
    <p:sldId id="270" r:id="rId6"/>
    <p:sldId id="259" r:id="rId7"/>
    <p:sldId id="257" r:id="rId8"/>
    <p:sldId id="275" r:id="rId9"/>
    <p:sldId id="278" r:id="rId10"/>
    <p:sldId id="279" r:id="rId11"/>
    <p:sldId id="260" r:id="rId12"/>
    <p:sldId id="263" r:id="rId13"/>
    <p:sldId id="277" r:id="rId14"/>
    <p:sldId id="276" r:id="rId15"/>
    <p:sldId id="26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2756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2564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332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9901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1207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9391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3373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27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2048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436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687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83FB1-AE22-4529-8767-8B598A2139C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304800"/>
            <a:ext cx="5638800" cy="685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بسم الله الرحمن الرحيم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676400" y="5066714"/>
            <a:ext cx="5638800" cy="685800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اهلا وسهلا لكم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E3F8A-546C-4257-81DB-251D7F61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05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88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BDE0966-8C72-4912-A4AE-E0921FD6CE15}"/>
              </a:ext>
            </a:extLst>
          </p:cNvPr>
          <p:cNvSpPr/>
          <p:nvPr/>
        </p:nvSpPr>
        <p:spPr>
          <a:xfrm>
            <a:off x="2657474" y="762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القاء الكلمة علي معني النظم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907F2-C13C-47E1-900D-085C5C8F6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3603" r="6757" b="42343"/>
          <a:stretch/>
        </p:blipFill>
        <p:spPr>
          <a:xfrm>
            <a:off x="609599" y="2438400"/>
            <a:ext cx="3686175" cy="2057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067E18-40DD-4C5A-BC95-24D705A39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38400"/>
            <a:ext cx="3276601" cy="2571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3609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319E4-7AC6-4921-93ED-BBD8EC548F8D}"/>
              </a:ext>
            </a:extLst>
          </p:cNvPr>
          <p:cNvSpPr txBox="1"/>
          <p:nvPr/>
        </p:nvSpPr>
        <p:spPr>
          <a:xfrm>
            <a:off x="1562100" y="2476140"/>
            <a:ext cx="66294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6000" dirty="0"/>
              <a:t>اكتبوا النظم علي كرستكم .</a:t>
            </a:r>
            <a:endParaRPr lang="en-US" sz="6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141D9B-F9F3-452B-8F6A-3D05935A9799}"/>
              </a:ext>
            </a:extLst>
          </p:cNvPr>
          <p:cNvSpPr/>
          <p:nvPr/>
        </p:nvSpPr>
        <p:spPr>
          <a:xfrm>
            <a:off x="709247" y="190500"/>
            <a:ext cx="3581400" cy="1600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الانفرادي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5F4DA-8CB0-4C44-A3F5-A20C6FB54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2668"/>
            <a:ext cx="2514600" cy="183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7710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6AEAA-7A8B-48A1-95D7-484240D98BA6}"/>
              </a:ext>
            </a:extLst>
          </p:cNvPr>
          <p:cNvSpPr txBox="1"/>
          <p:nvPr/>
        </p:nvSpPr>
        <p:spPr>
          <a:xfrm>
            <a:off x="1447800" y="2971800"/>
            <a:ext cx="67818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5400" dirty="0"/>
              <a:t>حاولوا ان يفهموا معني النظم.</a:t>
            </a:r>
            <a:endParaRPr lang="en-US" sz="5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92B424-B3C5-4C10-B1A9-BFA2D93C3B89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الجماعي</a:t>
            </a:r>
            <a:endParaRPr lang="en-US" sz="3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D4F387-6677-45E8-9AEA-FF7753583AD2}"/>
              </a:ext>
            </a:extLst>
          </p:cNvPr>
          <p:cNvSpPr/>
          <p:nvPr/>
        </p:nvSpPr>
        <p:spPr>
          <a:xfrm>
            <a:off x="4876800" y="38100"/>
            <a:ext cx="35433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7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0023493-3FC0-4DEF-B5D1-5AC1947412C5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الثنائي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80606-A452-406B-9106-C691217ABC7B}"/>
              </a:ext>
            </a:extLst>
          </p:cNvPr>
          <p:cNvSpPr txBox="1"/>
          <p:nvPr/>
        </p:nvSpPr>
        <p:spPr>
          <a:xfrm>
            <a:off x="304800" y="4343400"/>
            <a:ext cx="8534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800" dirty="0"/>
              <a:t>انتم تجلسون وجها لوجه و تساعدون بعضكم بعضا. 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C9D-6317-4DEF-9D4A-5DF00FAB8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2009"/>
            <a:ext cx="1981200" cy="3602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413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CF129-C8EB-462F-9AE5-C309B29D2929}"/>
              </a:ext>
            </a:extLst>
          </p:cNvPr>
          <p:cNvSpPr txBox="1"/>
          <p:nvPr/>
        </p:nvSpPr>
        <p:spPr>
          <a:xfrm>
            <a:off x="3124200" y="228600"/>
            <a:ext cx="28956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</a:rPr>
              <a:t>التقييم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927A2-711B-496C-A5F9-562F177D9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4419600" cy="2755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BDA54C-C926-43F3-9648-4F9606BB6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99010"/>
            <a:ext cx="1724025" cy="4752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734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واجب المنزل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934200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5FE982-43D7-4EA8-9239-F96AF8A4D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4856871"/>
            <a:ext cx="5791200" cy="12175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1055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A2710F-CFA6-4863-A0C1-8B4C89FB5559}"/>
              </a:ext>
            </a:extLst>
          </p:cNvPr>
          <p:cNvSpPr/>
          <p:nvPr/>
        </p:nvSpPr>
        <p:spPr>
          <a:xfrm>
            <a:off x="1752600" y="-16329"/>
            <a:ext cx="6096000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شكرا</a:t>
            </a:r>
            <a:endParaRPr lang="en-US" sz="115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4CD626A-16F5-49EF-9A24-D89108415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11363"/>
            <a:ext cx="6336506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25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68F76A-F48F-4614-9F52-CA0A9CFC77F0}"/>
              </a:ext>
            </a:extLst>
          </p:cNvPr>
          <p:cNvSpPr txBox="1">
            <a:spLocks/>
          </p:cNvSpPr>
          <p:nvPr/>
        </p:nvSpPr>
        <p:spPr>
          <a:xfrm>
            <a:off x="4648200" y="90601"/>
            <a:ext cx="4419600" cy="12192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solidFill>
                  <a:srgbClr val="FF0000"/>
                </a:solidFill>
              </a:rPr>
              <a:t>تعريف المدرس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5E4C4AFB-09E9-44D3-84E5-37969FAD28CD}"/>
              </a:ext>
            </a:extLst>
          </p:cNvPr>
          <p:cNvSpPr txBox="1">
            <a:spLocks/>
          </p:cNvSpPr>
          <p:nvPr/>
        </p:nvSpPr>
        <p:spPr>
          <a:xfrm>
            <a:off x="1752600" y="2209799"/>
            <a:ext cx="7315200" cy="38862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 اسم:محمد علاء الدين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معين المعلم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المدرسة المحمدية الاحمدية السنية (العالم)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بانوربازار,سيتاكوند,جاتجام-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369325-6620-4E92-B13E-4C6976A3E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8544"/>
            <a:ext cx="2895600" cy="2131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6004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4692F8-0220-4886-A7D8-B9F463998997}"/>
              </a:ext>
            </a:extLst>
          </p:cNvPr>
          <p:cNvSpPr/>
          <p:nvPr/>
        </p:nvSpPr>
        <p:spPr>
          <a:xfrm>
            <a:off x="304800" y="1371600"/>
            <a:ext cx="8610600" cy="5105400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الصف: الخامس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اللغة العربيةالاتصالية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العامة:الدرس الخامس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الخاصة : </a:t>
            </a:r>
            <a:r>
              <a:rPr lang="ar-SA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النظم(جدي وجدتي)</a:t>
            </a:r>
            <a:endParaRPr lang="ar-SA" sz="72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الاولي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888DAC-944F-43E1-ABE3-816C26CBE6AE}"/>
              </a:ext>
            </a:extLst>
          </p:cNvPr>
          <p:cNvSpPr/>
          <p:nvPr/>
        </p:nvSpPr>
        <p:spPr>
          <a:xfrm>
            <a:off x="1752600" y="0"/>
            <a:ext cx="4876800" cy="1219200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الدرس</a:t>
            </a:r>
          </a:p>
        </p:txBody>
      </p:sp>
    </p:spTree>
    <p:extLst>
      <p:ext uri="{BB962C8B-B14F-4D97-AF65-F5344CB8AC3E}">
        <p14:creationId xmlns:p14="http://schemas.microsoft.com/office/powerpoint/2010/main" val="407967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5F0A1B-AB22-4DF5-AD6E-DECC36E816D8}"/>
              </a:ext>
            </a:extLst>
          </p:cNvPr>
          <p:cNvSpPr/>
          <p:nvPr/>
        </p:nvSpPr>
        <p:spPr>
          <a:xfrm>
            <a:off x="1447800" y="143325"/>
            <a:ext cx="7239000" cy="901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ماذا تنظرون فى هذه الصورة الاتية ؟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80A258-B857-4AC4-927C-75C55D3A8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1552575"/>
            <a:ext cx="5181600" cy="3752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88029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514600" y="304800"/>
            <a:ext cx="4114800" cy="2057400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درس اليوم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2819400"/>
            <a:ext cx="2362200" cy="1219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>
                <a:solidFill>
                  <a:srgbClr val="FF0000"/>
                </a:solidFill>
              </a:rPr>
              <a:t>النظم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00D2C-479A-4E0E-AA66-21B9D02070C2}"/>
              </a:ext>
            </a:extLst>
          </p:cNvPr>
          <p:cNvSpPr txBox="1"/>
          <p:nvPr/>
        </p:nvSpPr>
        <p:spPr>
          <a:xfrm>
            <a:off x="2667000" y="4953000"/>
            <a:ext cx="35814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جدي وجدتي</a:t>
            </a:r>
            <a:endParaRPr lang="en-US" sz="44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335894A-7C32-42EB-8E08-D283DED6259F}"/>
              </a:ext>
            </a:extLst>
          </p:cNvPr>
          <p:cNvSpPr/>
          <p:nvPr/>
        </p:nvSpPr>
        <p:spPr>
          <a:xfrm>
            <a:off x="4076700" y="40386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1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71700" y="304800"/>
            <a:ext cx="4800600" cy="1066800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استفادة الدرس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914400" y="1752600"/>
            <a:ext cx="7772400" cy="434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هذا الدرس</a:t>
            </a:r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:-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ان يقولوا النظم صحيحا.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يقولوا معني النظم.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يعلموا الاشياء المختلفة بالتدربات.</a:t>
            </a:r>
          </a:p>
        </p:txBody>
      </p:sp>
    </p:spTree>
    <p:extLst>
      <p:ext uri="{BB962C8B-B14F-4D97-AF65-F5344CB8AC3E}">
        <p14:creationId xmlns:p14="http://schemas.microsoft.com/office/powerpoint/2010/main" val="216840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0"/>
            <a:ext cx="4038600" cy="104218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القراءة التوجيهية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34DEF-47AB-45F8-8CD4-2E6F29ABFE3B}"/>
              </a:ext>
            </a:extLst>
          </p:cNvPr>
          <p:cNvSpPr txBox="1"/>
          <p:nvPr/>
        </p:nvSpPr>
        <p:spPr>
          <a:xfrm>
            <a:off x="2133600" y="1380775"/>
            <a:ext cx="692364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</a:rPr>
              <a:t>اسمع الطلاب النظم بالمعني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73894C-8AF5-4EBE-A4A2-95E8B0DE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2667000"/>
            <a:ext cx="6153625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5818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F413883-FF5E-46EE-987D-65B410C733AA}"/>
              </a:ext>
            </a:extLst>
          </p:cNvPr>
          <p:cNvSpPr/>
          <p:nvPr/>
        </p:nvSpPr>
        <p:spPr>
          <a:xfrm>
            <a:off x="2819400" y="76200"/>
            <a:ext cx="4343400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القراءة الجهرية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802AA-311C-48FF-ABFA-EBC0984DAA3F}"/>
              </a:ext>
            </a:extLst>
          </p:cNvPr>
          <p:cNvSpPr txBox="1"/>
          <p:nvPr/>
        </p:nvSpPr>
        <p:spPr>
          <a:xfrm>
            <a:off x="1946031" y="1228578"/>
            <a:ext cx="7086600" cy="9848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انظروا الي الدرس ثم اقرؤوا مرتين جهرا.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17F257-E5C7-489B-BF7C-AE614CF01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11" y="2590800"/>
            <a:ext cx="6271889" cy="30386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18715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5C56078-C4AB-4D74-84EA-4D00B4481CAA}"/>
              </a:ext>
            </a:extLst>
          </p:cNvPr>
          <p:cNvSpPr/>
          <p:nvPr/>
        </p:nvSpPr>
        <p:spPr>
          <a:xfrm>
            <a:off x="1790700" y="228600"/>
            <a:ext cx="5562600" cy="12192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معني المفردات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A512E-FD61-4171-9298-BB6602A4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453"/>
            <a:ext cx="4038600" cy="448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08DFA-5280-476D-B1A8-B3944329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133600"/>
            <a:ext cx="58607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279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743</TotalTime>
  <Words>149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Arabic Typesetting</vt:lpstr>
      <vt:lpstr>Arial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pc</cp:lastModifiedBy>
  <cp:revision>101</cp:revision>
  <dcterms:created xsi:type="dcterms:W3CDTF">2020-10-06T13:04:30Z</dcterms:created>
  <dcterms:modified xsi:type="dcterms:W3CDTF">2021-01-08T04:22:16Z</dcterms:modified>
</cp:coreProperties>
</file>