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83" r:id="rId10"/>
    <p:sldId id="264" r:id="rId11"/>
    <p:sldId id="284" r:id="rId12"/>
    <p:sldId id="265" r:id="rId13"/>
    <p:sldId id="267" r:id="rId14"/>
    <p:sldId id="272" r:id="rId15"/>
    <p:sldId id="273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মইদুল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জুনাব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তিতাস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20782"/>
            <a:ext cx="8153400" cy="6858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D047AB49-24F2-41D9-A9A5-1B76802395C0}"/>
              </a:ext>
            </a:extLst>
          </p:cNvPr>
          <p:cNvSpPr/>
          <p:nvPr/>
        </p:nvSpPr>
        <p:spPr>
          <a:xfrm>
            <a:off x="180109" y="6075218"/>
            <a:ext cx="8839200" cy="79599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90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OOK Krishi_Shikkha 6-9\PH0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7" y="3810000"/>
            <a:ext cx="4288973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5" descr="C:\Users\SOHAG\Desktop\New folder (6)\RiceGrainStor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90"/>
            <a:ext cx="4529683" cy="3153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5" descr="C:\Users\SOHAG\Desktop\New folder (6)\RANGPUR-PHOTO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6" y="550720"/>
            <a:ext cx="4354287" cy="31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Straight Connector 4"/>
          <p:cNvCxnSpPr/>
          <p:nvPr/>
        </p:nvCxnSpPr>
        <p:spPr>
          <a:xfrm>
            <a:off x="2743200" y="3443514"/>
            <a:ext cx="4038600" cy="31096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895600" y="3657600"/>
            <a:ext cx="3657600" cy="2667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07233" y="115577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চিত্রগুলো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 (6)\k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588848" cy="279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OHAG\Desktop\New folder (6)\image_249_44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95527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OHAG\Desktop\New folder (6)\k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762000"/>
            <a:ext cx="4601325" cy="30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4" t="1" r="38450" b="22571"/>
          <a:stretch/>
        </p:blipFill>
        <p:spPr bwMode="auto">
          <a:xfrm>
            <a:off x="4953001" y="762000"/>
            <a:ext cx="3955274" cy="309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7233" y="115577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চিত্রগুলো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0"/>
            <a:ext cx="6229350" cy="105424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675" y="5169042"/>
            <a:ext cx="9077325" cy="125367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675" y="1054242"/>
            <a:ext cx="8991600" cy="41355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 (6)\k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13" y="1728188"/>
            <a:ext cx="4635941" cy="335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C:\Users\SOHAG\Desktop\New folder (6)\image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8188"/>
            <a:ext cx="4296104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755114" y="228600"/>
            <a:ext cx="3137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চিত্রগুলো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লক্ষ্য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0532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 (6)\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685271" cy="246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মডেল কন্টেন\কন্টেন\পাঠানু হয়েছে\New folder\gu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9709"/>
            <a:ext cx="7946732" cy="27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মডেল কন্টেন\কন্টেন\পাঠানু হয়েছে\New folder\34-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64" y="3810000"/>
            <a:ext cx="3483268" cy="246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7233" y="115577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চিত্রগুলো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54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0799" y="151295"/>
            <a:ext cx="3638549" cy="7908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95400" y="942109"/>
            <a:ext cx="6172200" cy="347749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878" y="4724400"/>
            <a:ext cx="8686800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 উন্নত ও সুস্থ বীজ নির্বাচন, সংগ্রহ ও সংরক্ষণ সম্পর্কে আলোচনা করে পয়েন্ট আকারে পোষ্টার পেপারে উপস্থাপন করবে।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7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81200" y="76200"/>
            <a:ext cx="3809999" cy="1066799"/>
          </a:xfrm>
          <a:prstGeom prst="horizontalScroll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7804" y="1676400"/>
            <a:ext cx="8079456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কত  ভাগ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আর্দ্রতার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 উচিত?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804" y="2514600"/>
            <a:ext cx="1755609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৮থেকে১০%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176" y="5029200"/>
            <a:ext cx="2514601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৮০% পাকা অবস্থা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4176" y="4191000"/>
            <a:ext cx="6611105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কত  ভাগ  পাকা আবস্থায় কাটা  উচিৎ?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9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762000"/>
            <a:ext cx="7315200" cy="4495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200" y="109209"/>
            <a:ext cx="3181350" cy="65279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87630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বীজ গুদামজাত করনের বিবেচ্য বিষয় গুলি ব্যাখ্যা কর।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9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067800" cy="6324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A68955-A961-464D-A3C3-4B83C53CD29B}"/>
              </a:ext>
            </a:extLst>
          </p:cNvPr>
          <p:cNvSpPr/>
          <p:nvPr/>
        </p:nvSpPr>
        <p:spPr>
          <a:xfrm>
            <a:off x="1371600" y="152400"/>
            <a:ext cx="6705600" cy="990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41172BAA-F417-47A4-B1D2-A54943010233}"/>
              </a:ext>
            </a:extLst>
          </p:cNvPr>
          <p:cNvSpPr/>
          <p:nvPr/>
        </p:nvSpPr>
        <p:spPr>
          <a:xfrm>
            <a:off x="152400" y="1143000"/>
            <a:ext cx="8559433" cy="52771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cs typeface="NikoshBAN" panose="02000000000000000000" pitchFamily="2" charset="0"/>
              </a:rPr>
              <a:t>        </a:t>
            </a:r>
            <a:r>
              <a:rPr lang="as-IN" sz="6000" dirty="0" smtClean="0">
                <a:solidFill>
                  <a:schemeClr val="tx1"/>
                </a:solidFill>
                <a:cs typeface="NikoshBAN" panose="02000000000000000000" pitchFamily="2" charset="0"/>
              </a:rPr>
              <a:t>ম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ো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ঃ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 ম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ই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ু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ল 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ই</a:t>
            </a:r>
            <a:r>
              <a:rPr lang="en-US" sz="6000" dirty="0" err="1">
                <a:solidFill>
                  <a:schemeClr val="tx1"/>
                </a:solidFill>
                <a:cs typeface="NikoshBAN" panose="02000000000000000000" pitchFamily="2" charset="0"/>
              </a:rPr>
              <a:t>সলাম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</a:t>
            </a:r>
            <a:r>
              <a:rPr lang="en-US" sz="48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্ষক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  </a:t>
            </a:r>
            <a:r>
              <a:rPr lang="en-US" sz="48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জুনাব</a:t>
            </a:r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আলী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উচ্চ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বিদ্যালয়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 </a:t>
            </a:r>
            <a:r>
              <a:rPr lang="en-US" sz="48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তিতাস,কুমিল্লা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/>
              </a:solidFill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মোবাইলঃ০১৬০০১৭৬৬৩৪ </a:t>
            </a:r>
            <a:endParaRPr lang="en-US" sz="3600" dirty="0">
              <a:solidFill>
                <a:schemeClr val="tx1"/>
              </a:solidFill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      ই-মেইল:moidul2000@gmail.com</a:t>
            </a:r>
            <a:r>
              <a:rPr lang="en-US" sz="3600" dirty="0">
                <a:solidFill>
                  <a:schemeClr val="tx1"/>
                </a:solidFill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chemeClr val="tx1"/>
                </a:solidFill>
                <a:cs typeface="NikoshBAN" panose="02000000000000000000" pitchFamily="2" charset="0"/>
              </a:rPr>
            </a:br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2A2D32E-94BD-4A50-858A-C0D3B2F72096}"/>
              </a:ext>
            </a:extLst>
          </p:cNvPr>
          <p:cNvSpPr/>
          <p:nvPr/>
        </p:nvSpPr>
        <p:spPr>
          <a:xfrm>
            <a:off x="152400" y="1632857"/>
            <a:ext cx="2743200" cy="3124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8458200" cy="56388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 smtClean="0">
                <a:solidFill>
                  <a:schemeClr val="tx1"/>
                </a:solidFill>
              </a:rPr>
              <a:t>পাঠ</a:t>
            </a:r>
            <a:r>
              <a:rPr lang="en-US" sz="5400" u="sng" dirty="0" smtClean="0">
                <a:solidFill>
                  <a:schemeClr val="tx1"/>
                </a:solidFill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5400" u="sng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বিষয়ঃকৃষি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তারিখঃ০৮/০১/২০২১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4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OHAG\Desktop\New folder (6)\New folde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95531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OHAG\Desktop\New folder (6)\seeds-in-jars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14" y="3966029"/>
            <a:ext cx="4267200" cy="28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OHAG\Desktop\New folder (6)\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415774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9870" y="76200"/>
            <a:ext cx="3886200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দেখতে পাচ্ছ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1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7239000" cy="45704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1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497" y="2209800"/>
            <a:ext cx="7630903" cy="20621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2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 সংরক্ষণের উপায় বর্ণনা করতে পারবে।</a:t>
            </a: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2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 ফসল নির্বাচন মাঠে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শুরু করার কারণ ব্যাখ্যা করতে 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0" y="838200"/>
            <a:ext cx="2122697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5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OHAG\Desktop\12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1385"/>
            <a:ext cx="8915400" cy="282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OHAG\Desktop\78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4924"/>
            <a:ext cx="8839200" cy="3552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39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OHAG\Desktop\New folder (6)\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7332"/>
            <a:ext cx="4038600" cy="2714468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867400" y="2971800"/>
            <a:ext cx="263615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৮০% পাকা অবস্থা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462" y="6172200"/>
            <a:ext cx="27003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যত্নের সাথে মাড়াই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2971800"/>
            <a:ext cx="30861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জতলা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SOHAG\Desktop\New folder (6)\MS Vbc_1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0" y="3581400"/>
            <a:ext cx="3964490" cy="2531258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4" descr="C:\Users\SOHAG\Desktop\New folder (6)\nob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581400"/>
            <a:ext cx="4038600" cy="2568454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715000" y="6172200"/>
            <a:ext cx="27003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ত্নের সাথে ঝাড়াই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SOHAG\Desktop\Rice Research Plo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1" y="228601"/>
            <a:ext cx="3962317" cy="2743199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61214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OHAG\Desktop\New folder (6)\5276496738ca9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0048"/>
            <a:ext cx="7880483" cy="5182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194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186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MOIDUL ISLAM</dc:creator>
  <cp:lastModifiedBy>MOIDUL ISLAM</cp:lastModifiedBy>
  <cp:revision>10</cp:revision>
  <dcterms:created xsi:type="dcterms:W3CDTF">2006-08-16T00:00:00Z</dcterms:created>
  <dcterms:modified xsi:type="dcterms:W3CDTF">2021-01-08T12:44:46Z</dcterms:modified>
</cp:coreProperties>
</file>