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73" r:id="rId7"/>
    <p:sldId id="275" r:id="rId8"/>
    <p:sldId id="260" r:id="rId9"/>
    <p:sldId id="262" r:id="rId10"/>
    <p:sldId id="263" r:id="rId11"/>
    <p:sldId id="27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B0"/>
    <a:srgbClr val="003300"/>
    <a:srgbClr val="170FBB"/>
    <a:srgbClr val="006600"/>
    <a:srgbClr val="FFFF99"/>
    <a:srgbClr val="00FF00"/>
    <a:srgbClr val="996633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D6F84-94CC-48CE-A7D2-73A2C4D247D8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7B82A-91F0-4CEB-A231-16929BF2C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7B82A-91F0-4CEB-A231-16929BF2C6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5B5-843F-478A-B49A-ABD9D096524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01F9-DC27-4D33-BD08-746C23AD6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5B5-843F-478A-B49A-ABD9D096524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01F9-DC27-4D33-BD08-746C23AD6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5B5-843F-478A-B49A-ABD9D096524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01F9-DC27-4D33-BD08-746C23AD6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5B5-843F-478A-B49A-ABD9D096524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01F9-DC27-4D33-BD08-746C23AD6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5B5-843F-478A-B49A-ABD9D096524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01F9-DC27-4D33-BD08-746C23AD6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5B5-843F-478A-B49A-ABD9D096524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01F9-DC27-4D33-BD08-746C23AD6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5B5-843F-478A-B49A-ABD9D096524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01F9-DC27-4D33-BD08-746C23AD6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5B5-843F-478A-B49A-ABD9D096524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01F9-DC27-4D33-BD08-746C23AD6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5B5-843F-478A-B49A-ABD9D096524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01F9-DC27-4D33-BD08-746C23AD6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5B5-843F-478A-B49A-ABD9D096524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01F9-DC27-4D33-BD08-746C23AD6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5B5-843F-478A-B49A-ABD9D096524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01F9-DC27-4D33-BD08-746C23AD6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CA5B5-843F-478A-B49A-ABD9D096524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F01F9-DC27-4D33-BD08-746C23AD6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ve Medley Bouquet with Red Roses 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09624"/>
            <a:ext cx="5562599" cy="5438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209800" y="48006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0292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362200"/>
            <a:ext cx="2133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362200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  = 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Union  = 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r>
              <a:rPr lang="en-US" sz="3600" dirty="0" smtClean="0">
                <a:solidFill>
                  <a:srgbClr val="170FBB"/>
                </a:solidFill>
                <a:latin typeface="Times New Roman" pitchFamily="18" charset="0"/>
                <a:cs typeface="Times New Roman" pitchFamily="18" charset="0"/>
              </a:rPr>
              <a:t>District  =  </a:t>
            </a:r>
            <a:r>
              <a:rPr lang="en-US" sz="3600" dirty="0" err="1" smtClean="0">
                <a:solidFill>
                  <a:srgbClr val="170FBB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dirty="0" smtClean="0">
                <a:solidFill>
                  <a:srgbClr val="170FBB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Village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Name   =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5257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One day one word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895600"/>
            <a:ext cx="53340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District  =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876800"/>
            <a:ext cx="8610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70FBB"/>
                </a:solidFill>
                <a:latin typeface="Times New Roman" pitchFamily="18" charset="0"/>
                <a:cs typeface="Times New Roman" pitchFamily="18" charset="0"/>
              </a:rPr>
              <a:t>District = There are  sixty four  districts in our  Bangladesh.</a:t>
            </a:r>
            <a:endParaRPr lang="en-US" sz="2400" dirty="0">
              <a:solidFill>
                <a:srgbClr val="170FB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6858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Teacher’s  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eading loudly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eac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667000"/>
            <a:ext cx="5392615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6096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Now open at page 38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495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808B0"/>
                </a:solidFill>
              </a:rPr>
              <a:t>Students listen attentively</a:t>
            </a:r>
            <a:endParaRPr lang="en-US" sz="3600" b="1" dirty="0">
              <a:solidFill>
                <a:srgbClr val="0808B0"/>
              </a:solidFill>
            </a:endParaRPr>
          </a:p>
        </p:txBody>
      </p:sp>
      <p:pic>
        <p:nvPicPr>
          <p:cNvPr id="4" name="Picture 3" descr="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76400"/>
            <a:ext cx="4419600" cy="267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51816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US" sz="4000" b="1" spc="50" dirty="0" smtClean="0">
                <a:ln w="11430"/>
                <a:solidFill>
                  <a:schemeClr val="accent2">
                    <a:satMod val="15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</a:t>
            </a:r>
            <a:endParaRPr lang="en-US" sz="4000" b="1" spc="50" dirty="0">
              <a:ln w="11430"/>
              <a:solidFill>
                <a:schemeClr val="accent2">
                  <a:satMod val="15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r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19200"/>
            <a:ext cx="28194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4038600"/>
            <a:ext cx="6858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does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mamun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live?</a:t>
            </a:r>
          </a:p>
          <a:p>
            <a:pPr marL="342900" indent="-342900">
              <a:buAutoNum type="arabicPeriod"/>
            </a:pPr>
            <a:r>
              <a:rPr lang="en-US" sz="2600" dirty="0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Which place  are star mark?</a:t>
            </a:r>
          </a:p>
          <a:p>
            <a:pPr marL="342900" indent="-342900">
              <a:buAutoNum type="arabi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How many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upazila’s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are there 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is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narasunda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river located?</a:t>
            </a:r>
          </a:p>
          <a:p>
            <a:pPr marL="342900" indent="-342900">
              <a:buAutoNum type="arabicPeriod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200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Answer to the question.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54864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FF00"/>
            </a:solidFill>
          </a:ln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8194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My home District is………………………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Kishoregoanj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district has …………  unions.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about …………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fromDhaka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river……………. flows  through the town.</a:t>
            </a:r>
          </a:p>
          <a:p>
            <a:pPr marL="342900" indent="-342900"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Kishoreganj</a:t>
            </a:r>
            <a:endParaRPr lang="en-US" sz="2400" dirty="0">
              <a:solidFill>
                <a:srgbClr val="0808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562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562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Narasunda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562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145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11 L -0.18333 -0.388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4209E-6 L -0.00417 -0.333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2221 L 0.1625 -0.277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4209E-6 L -0.02083 -0.233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57912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Rearrange Words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170FBB"/>
                </a:solidFill>
                <a:latin typeface="Times New Roman" pitchFamily="18" charset="0"/>
                <a:cs typeface="Times New Roman" pitchFamily="18" charset="0"/>
              </a:rPr>
              <a:t>rveri</a:t>
            </a:r>
            <a:endParaRPr lang="en-US" sz="3200" dirty="0">
              <a:solidFill>
                <a:srgbClr val="170F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276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oinun</a:t>
            </a:r>
            <a:endParaRPr lang="en-US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038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omec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876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twon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486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raea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3962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Check your Answer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667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river</a:t>
            </a:r>
            <a:endParaRPr lang="en-US" sz="3200" dirty="0">
              <a:solidFill>
                <a:srgbClr val="0808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276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union</a:t>
            </a:r>
            <a:endParaRPr lang="en-US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3962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come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800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town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5486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area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5562600" cy="830997"/>
          </a:xfrm>
          <a:prstGeom prst="rect">
            <a:avLst/>
          </a:prstGeom>
          <a:solidFill>
            <a:srgbClr val="00B0F0"/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Assesment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772400" cy="26776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Whose home district are we reading about?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How many municipalities are there in </a:t>
            </a:r>
            <a:r>
              <a:rPr lang="en-US" sz="2800" dirty="0" err="1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many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upazila’s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are there in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029200"/>
            <a:ext cx="77724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have learnt about the district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Kishoreganj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5029200" cy="707886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447800"/>
            <a:ext cx="2275840" cy="121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35052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Write a five sentences about </a:t>
            </a:r>
            <a:r>
              <a:rPr lang="en-US" sz="3200" dirty="0" err="1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dirty="0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rgbClr val="0808B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rt_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79500"/>
            <a:ext cx="4991100" cy="469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45720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1722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Presented By</a:t>
            </a:r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743200"/>
            <a:ext cx="6172200" cy="3170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Mohammad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Azizul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Hoque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Alinapara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Government Primary School.</a:t>
            </a:r>
          </a:p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Sherpur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Sherpur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ZIZUL Tie 108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048000"/>
            <a:ext cx="13716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3886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esson </a:t>
            </a:r>
            <a:r>
              <a:rPr lang="en-US" sz="4800" dirty="0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4800" dirty="0">
              <a:solidFill>
                <a:srgbClr val="0808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133600"/>
            <a:ext cx="6324600" cy="2743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 : English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  :  5</a:t>
            </a:r>
          </a:p>
          <a:p>
            <a:r>
              <a:rPr lang="en-US" sz="2800" dirty="0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Topic: My Home District</a:t>
            </a:r>
          </a:p>
          <a:p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Lesson Unit : My home…….the Town.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 : 02.01.2021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Time: 40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Mins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61722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3622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</a:p>
          <a:p>
            <a:r>
              <a:rPr lang="en-US" sz="2400" dirty="0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1.3.1 </a:t>
            </a:r>
            <a:r>
              <a:rPr lang="en-US" sz="2400" dirty="0" err="1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Recognise</a:t>
            </a:r>
            <a:r>
              <a:rPr lang="en-US" sz="2400" dirty="0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 which words  in a sentence  are stressed.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Speaking: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1.1.1 Say  words, Phrases and sentences with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propresonds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stress.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Reading: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1.5.1  Read words, phrases and sentences  in the  text with proper pronunciation, stress and intonation.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4572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Lets see some pictures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ap of Sherpur Distric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4764161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7400" y="5486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Sherpur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district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kshiganj-upazila-map-jamalpur-district-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0"/>
            <a:ext cx="57912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5562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Upazila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Narsunda-River-at-Kishoregan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90600"/>
            <a:ext cx="6096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4800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Narasunda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River</a:t>
            </a:r>
            <a:endParaRPr lang="en-US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867400"/>
            <a:ext cx="7620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have you seen in the picture?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ransition advClick="0" advTm="3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6629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808B0"/>
                </a:solidFill>
                <a:latin typeface="Times New Roman" pitchFamily="18" charset="0"/>
                <a:cs typeface="Times New Roman" pitchFamily="18" charset="0"/>
              </a:rPr>
              <a:t>Lesson Declaration</a:t>
            </a:r>
            <a:endParaRPr lang="en-US" sz="4800" b="1" dirty="0">
              <a:solidFill>
                <a:srgbClr val="0808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6764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 Home District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62200"/>
            <a:ext cx="3657600" cy="3260035"/>
          </a:xfrm>
          <a:prstGeom prst="rect">
            <a:avLst/>
          </a:prstGeom>
        </p:spPr>
      </p:pic>
    </p:spTree>
  </p:cSld>
  <p:clrMapOvr>
    <a:masterClrMapping/>
  </p:clrMapOvr>
  <p:transition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297</Words>
  <Application>Microsoft Office PowerPoint</Application>
  <PresentationFormat>On-screen Show (4:3)</PresentationFormat>
  <Paragraphs>93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100</cp:revision>
  <dcterms:created xsi:type="dcterms:W3CDTF">2021-01-01T14:25:22Z</dcterms:created>
  <dcterms:modified xsi:type="dcterms:W3CDTF">2021-01-08T15:47:01Z</dcterms:modified>
</cp:coreProperties>
</file>